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Ex1.xml" ContentType="application/vnd.ms-office.chartex+xml"/>
  <Override PartName="/ppt/charts/style3.xml" ContentType="application/vnd.ms-office.chartstyle+xml"/>
  <Override PartName="/ppt/charts/colors3.xml" ContentType="application/vnd.ms-office.chartcolorstyle+xml"/>
  <Override PartName="/ppt/charts/chartEx2.xml" ContentType="application/vnd.ms-office.chartex+xml"/>
  <Override PartName="/ppt/charts/style4.xml" ContentType="application/vnd.ms-office.chartstyle+xml"/>
  <Override PartName="/ppt/charts/colors4.xml" ContentType="application/vnd.ms-office.chartcolorstyle+xml"/>
  <Override PartName="/ppt/charts/chartEx3.xml" ContentType="application/vnd.ms-office.chartex+xml"/>
  <Override PartName="/ppt/charts/style5.xml" ContentType="application/vnd.ms-office.chartstyle+xml"/>
  <Override PartName="/ppt/charts/colors5.xml" ContentType="application/vnd.ms-office.chartcolorstyle+xml"/>
  <Override PartName="/ppt/charts/chartEx4.xml" ContentType="application/vnd.ms-office.chartex+xml"/>
  <Override PartName="/ppt/charts/style6.xml" ContentType="application/vnd.ms-office.chartstyle+xml"/>
  <Override PartName="/ppt/charts/colors6.xml" ContentType="application/vnd.ms-office.chartcolorstyle+xml"/>
  <Override PartName="/ppt/charts/chartEx5.xml" ContentType="application/vnd.ms-office.chartex+xml"/>
  <Override PartName="/ppt/charts/style7.xml" ContentType="application/vnd.ms-office.chartstyle+xml"/>
  <Override PartName="/ppt/charts/colors7.xml" ContentType="application/vnd.ms-office.chartcolorstyle+xml"/>
  <Override PartName="/ppt/charts/chartEx6.xml" ContentType="application/vnd.ms-office.chartex+xml"/>
  <Override PartName="/ppt/charts/style8.xml" ContentType="application/vnd.ms-office.chartstyle+xml"/>
  <Override PartName="/ppt/charts/colors8.xml" ContentType="application/vnd.ms-office.chartcolorstyle+xml"/>
  <Override PartName="/ppt/charts/chartEx7.xml" ContentType="application/vnd.ms-office.chartex+xml"/>
  <Override PartName="/ppt/charts/style9.xml" ContentType="application/vnd.ms-office.chartstyle+xml"/>
  <Override PartName="/ppt/charts/colors9.xml" ContentType="application/vnd.ms-office.chartcolorstyle+xml"/>
  <Override PartName="/ppt/charts/chartEx8.xml" ContentType="application/vnd.ms-office.chartex+xml"/>
  <Override PartName="/ppt/charts/style10.xml" ContentType="application/vnd.ms-office.chartstyle+xml"/>
  <Override PartName="/ppt/charts/colors10.xml" ContentType="application/vnd.ms-office.chartcolorstyle+xml"/>
  <Override PartName="/ppt/charts/chartEx9.xml" ContentType="application/vnd.ms-office.chartex+xml"/>
  <Override PartName="/ppt/charts/style11.xml" ContentType="application/vnd.ms-office.chartstyle+xml"/>
  <Override PartName="/ppt/charts/colors1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50"/>
  </p:notesMasterIdLst>
  <p:sldIdLst>
    <p:sldId id="265" r:id="rId4"/>
    <p:sldId id="262" r:id="rId5"/>
    <p:sldId id="355" r:id="rId6"/>
    <p:sldId id="359" r:id="rId7"/>
    <p:sldId id="383" r:id="rId8"/>
    <p:sldId id="376" r:id="rId9"/>
    <p:sldId id="377" r:id="rId10"/>
    <p:sldId id="378" r:id="rId11"/>
    <p:sldId id="379" r:id="rId12"/>
    <p:sldId id="384" r:id="rId13"/>
    <p:sldId id="353" r:id="rId14"/>
    <p:sldId id="364" r:id="rId15"/>
    <p:sldId id="365" r:id="rId16"/>
    <p:sldId id="366" r:id="rId17"/>
    <p:sldId id="256" r:id="rId18"/>
    <p:sldId id="257" r:id="rId19"/>
    <p:sldId id="342" r:id="rId20"/>
    <p:sldId id="306" r:id="rId21"/>
    <p:sldId id="372" r:id="rId22"/>
    <p:sldId id="340" r:id="rId23"/>
    <p:sldId id="370" r:id="rId24"/>
    <p:sldId id="296" r:id="rId25"/>
    <p:sldId id="285" r:id="rId26"/>
    <p:sldId id="300" r:id="rId27"/>
    <p:sldId id="369" r:id="rId28"/>
    <p:sldId id="368" r:id="rId29"/>
    <p:sldId id="346" r:id="rId30"/>
    <p:sldId id="374" r:id="rId31"/>
    <p:sldId id="382" r:id="rId32"/>
    <p:sldId id="375" r:id="rId33"/>
    <p:sldId id="385" r:id="rId34"/>
    <p:sldId id="371" r:id="rId35"/>
    <p:sldId id="266" r:id="rId36"/>
    <p:sldId id="267" r:id="rId37"/>
    <p:sldId id="386" r:id="rId38"/>
    <p:sldId id="387" r:id="rId39"/>
    <p:sldId id="388" r:id="rId40"/>
    <p:sldId id="367" r:id="rId41"/>
    <p:sldId id="273" r:id="rId42"/>
    <p:sldId id="308" r:id="rId43"/>
    <p:sldId id="314" r:id="rId44"/>
    <p:sldId id="381" r:id="rId45"/>
    <p:sldId id="354" r:id="rId46"/>
    <p:sldId id="350" r:id="rId47"/>
    <p:sldId id="351" r:id="rId48"/>
    <p:sldId id="352" r:id="rId49"/>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a:srgbClr val="F9A30E"/>
    <a:srgbClr val="61C2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50" autoAdjust="0"/>
    <p:restoredTop sz="87817"/>
  </p:normalViewPr>
  <p:slideViewPr>
    <p:cSldViewPr snapToGrid="0">
      <p:cViewPr varScale="1">
        <p:scale>
          <a:sx n="103" d="100"/>
          <a:sy n="103" d="100"/>
        </p:scale>
        <p:origin x="648" y="176"/>
      </p:cViewPr>
      <p:guideLst>
        <p:guide orient="horz" pos="2160"/>
        <p:guide pos="3840"/>
      </p:guideLst>
    </p:cSldViewPr>
  </p:slideViewPr>
  <p:notesTextViewPr>
    <p:cViewPr>
      <p:scale>
        <a:sx n="1" d="1"/>
        <a:sy n="1" d="1"/>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s>
</file>

<file path=ppt/charts/_rels/chart1.xml.rels><?xml version="1.0" encoding="UTF-8" standalone="yes"?>
<Relationships xmlns="http://schemas.openxmlformats.org/package/2006/relationships"><Relationship Id="rId3" Type="http://schemas.openxmlformats.org/officeDocument/2006/relationships/oleObject" Target="file:////Users\keri\COVID\Covid19_Study\Web\blog\stress-graph.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Users\keri\COVID\Covid19_Study\Web\blog\stress-graph.xlsx" TargetMode="External"/><Relationship Id="rId2" Type="http://schemas.microsoft.com/office/2011/relationships/chartColorStyle" Target="colors2.xml"/><Relationship Id="rId1" Type="http://schemas.microsoft.com/office/2011/relationships/chartStyle" Target="style2.xml"/></Relationships>
</file>

<file path=ppt/charts/_rels/chartEx1.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xlsx"/></Relationships>
</file>

<file path=ppt/charts/_rels/chartEx2.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1.xlsx"/></Relationships>
</file>

<file path=ppt/charts/_rels/chartEx3.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Microsoft_Excel_Worksheet2.xlsx"/></Relationships>
</file>

<file path=ppt/charts/_rels/chartEx4.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Microsoft_Excel_Worksheet3.xlsx"/></Relationships>
</file>

<file path=ppt/charts/_rels/chartEx5.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Microsoft_Excel_Worksheet4.xlsx"/></Relationships>
</file>

<file path=ppt/charts/_rels/chartEx6.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Microsoft_Excel_Worksheet5.xlsx"/></Relationships>
</file>

<file path=ppt/charts/_rels/chartEx7.xml.rels><?xml version="1.0" encoding="UTF-8" standalone="yes"?>
<Relationships xmlns="http://schemas.openxmlformats.org/package/2006/relationships"><Relationship Id="rId3" Type="http://schemas.microsoft.com/office/2011/relationships/chartColorStyle" Target="colors9.xml"/><Relationship Id="rId2" Type="http://schemas.microsoft.com/office/2011/relationships/chartStyle" Target="style9.xml"/><Relationship Id="rId1" Type="http://schemas.openxmlformats.org/officeDocument/2006/relationships/package" Target="../embeddings/Microsoft_Excel_Worksheet6.xlsx"/></Relationships>
</file>

<file path=ppt/charts/_rels/chartEx8.xml.rels><?xml version="1.0" encoding="UTF-8" standalone="yes"?>
<Relationships xmlns="http://schemas.openxmlformats.org/package/2006/relationships"><Relationship Id="rId3" Type="http://schemas.microsoft.com/office/2011/relationships/chartColorStyle" Target="colors10.xml"/><Relationship Id="rId2" Type="http://schemas.microsoft.com/office/2011/relationships/chartStyle" Target="style10.xml"/><Relationship Id="rId1" Type="http://schemas.openxmlformats.org/officeDocument/2006/relationships/package" Target="../embeddings/Microsoft_Excel_Worksheet7.xlsx"/></Relationships>
</file>

<file path=ppt/charts/_rels/chartEx9.xml.rels><?xml version="1.0" encoding="UTF-8" standalone="yes"?>
<Relationships xmlns="http://schemas.openxmlformats.org/package/2006/relationships"><Relationship Id="rId3" Type="http://schemas.microsoft.com/office/2011/relationships/chartColorStyle" Target="colors11.xml"/><Relationship Id="rId2" Type="http://schemas.microsoft.com/office/2011/relationships/chartStyle" Target="style11.xml"/><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1" i="0" u="none" strike="noStrike" kern="1200" spc="0" baseline="0">
                <a:solidFill>
                  <a:schemeClr val="tx1">
                    <a:lumMod val="65000"/>
                    <a:lumOff val="35000"/>
                  </a:schemeClr>
                </a:solidFill>
                <a:latin typeface="+mn-lt"/>
                <a:ea typeface="+mn-ea"/>
                <a:cs typeface="+mn-cs"/>
              </a:defRPr>
            </a:pPr>
            <a:r>
              <a:rPr lang="en-US" b="1" dirty="0"/>
              <a:t>Source of stress (% endorsed, </a:t>
            </a:r>
            <a:r>
              <a:rPr lang="en-US" b="1" i="1" dirty="0"/>
              <a:t>N</a:t>
            </a:r>
            <a:r>
              <a:rPr lang="en-US" b="1" i="1" baseline="-25000" dirty="0"/>
              <a:t>1</a:t>
            </a:r>
            <a:r>
              <a:rPr lang="en-US" b="1" baseline="0" dirty="0"/>
              <a:t> = 1,774, </a:t>
            </a:r>
            <a:r>
              <a:rPr lang="en-US" b="1" i="1" baseline="0" dirty="0"/>
              <a:t>N</a:t>
            </a:r>
            <a:r>
              <a:rPr lang="en-US" b="1" i="1" baseline="-25000" dirty="0"/>
              <a:t>2</a:t>
            </a:r>
            <a:r>
              <a:rPr lang="en-US" b="1" baseline="0" dirty="0"/>
              <a:t> = 964</a:t>
            </a:r>
            <a:r>
              <a:rPr lang="en-US" b="1" dirty="0"/>
              <a:t>)</a:t>
            </a:r>
          </a:p>
        </c:rich>
      </c:tx>
      <c:overlay val="0"/>
      <c:spPr>
        <a:noFill/>
        <a:ln>
          <a:noFill/>
        </a:ln>
        <a:effectLst/>
      </c:spPr>
      <c:txPr>
        <a:bodyPr rot="0" spcFirstLastPara="1" vertOverflow="ellipsis" vert="horz" wrap="square" anchor="ctr" anchorCtr="1"/>
        <a:lstStyle/>
        <a:p>
          <a:pPr>
            <a:defRPr sz="192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1"/>
          <c:order val="0"/>
          <c:tx>
            <c:strRef>
              <c:f>Sheet1!$C$1</c:f>
              <c:strCache>
                <c:ptCount val="1"/>
                <c:pt idx="0">
                  <c:v>Percentage</c:v>
                </c:pt>
              </c:strCache>
            </c:strRef>
          </c:tx>
          <c:spPr>
            <a:solidFill>
              <a:schemeClr val="bg1">
                <a:lumMod val="50000"/>
              </a:schemeClr>
            </a:solidFill>
            <a:ln>
              <a:noFill/>
            </a:ln>
            <a:effectLst/>
          </c:spPr>
          <c:invertIfNegative val="0"/>
          <c:dPt>
            <c:idx val="0"/>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1A-D6A4-FB4A-8955-C306E4C9FDA6}"/>
              </c:ext>
            </c:extLst>
          </c:dPt>
          <c:dPt>
            <c:idx val="1"/>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1-D0AC-2343-85B6-17FF4DBA6FDF}"/>
              </c:ext>
            </c:extLst>
          </c:dPt>
          <c:dPt>
            <c:idx val="2"/>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3-D0AC-2343-85B6-17FF4DBA6FDF}"/>
              </c:ext>
            </c:extLst>
          </c:dPt>
          <c:dPt>
            <c:idx val="3"/>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5-D0AC-2343-85B6-17FF4DBA6FDF}"/>
              </c:ext>
            </c:extLst>
          </c:dPt>
          <c:dPt>
            <c:idx val="4"/>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7-D0AC-2343-85B6-17FF4DBA6FDF}"/>
              </c:ext>
            </c:extLst>
          </c:dPt>
          <c:dPt>
            <c:idx val="5"/>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9-D0AC-2343-85B6-17FF4DBA6FDF}"/>
              </c:ext>
            </c:extLst>
          </c:dPt>
          <c:dPt>
            <c:idx val="6"/>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B-D0AC-2343-85B6-17FF4DBA6FDF}"/>
              </c:ext>
            </c:extLst>
          </c:dPt>
          <c:dPt>
            <c:idx val="7"/>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D-D0AC-2343-85B6-17FF4DBA6FDF}"/>
              </c:ext>
            </c:extLst>
          </c:dPt>
          <c:dPt>
            <c:idx val="8"/>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F-D0AC-2343-85B6-17FF4DBA6FDF}"/>
              </c:ext>
            </c:extLst>
          </c:dPt>
          <c:dPt>
            <c:idx val="9"/>
            <c:invertIfNegative val="0"/>
            <c:bubble3D val="0"/>
            <c:spPr>
              <a:solidFill>
                <a:schemeClr val="accent4"/>
              </a:solidFill>
              <a:ln>
                <a:noFill/>
              </a:ln>
              <a:effectLst/>
            </c:spPr>
            <c:extLst>
              <c:ext xmlns:c16="http://schemas.microsoft.com/office/drawing/2014/chart" uri="{C3380CC4-5D6E-409C-BE32-E72D297353CC}">
                <c16:uniqueId val="{00000011-D0AC-2343-85B6-17FF4DBA6FDF}"/>
              </c:ext>
            </c:extLst>
          </c:dPt>
          <c:dPt>
            <c:idx val="10"/>
            <c:invertIfNegative val="0"/>
            <c:bubble3D val="0"/>
            <c:spPr>
              <a:solidFill>
                <a:schemeClr val="accent4"/>
              </a:solidFill>
              <a:ln>
                <a:noFill/>
              </a:ln>
              <a:effectLst/>
            </c:spPr>
            <c:extLst>
              <c:ext xmlns:c16="http://schemas.microsoft.com/office/drawing/2014/chart" uri="{C3380CC4-5D6E-409C-BE32-E72D297353CC}">
                <c16:uniqueId val="{00000013-D0AC-2343-85B6-17FF4DBA6FDF}"/>
              </c:ext>
            </c:extLst>
          </c:dPt>
          <c:dPt>
            <c:idx val="11"/>
            <c:invertIfNegative val="0"/>
            <c:bubble3D val="0"/>
            <c:spPr>
              <a:solidFill>
                <a:schemeClr val="accent4"/>
              </a:solidFill>
              <a:ln>
                <a:noFill/>
              </a:ln>
              <a:effectLst/>
            </c:spPr>
            <c:extLst>
              <c:ext xmlns:c16="http://schemas.microsoft.com/office/drawing/2014/chart" uri="{C3380CC4-5D6E-409C-BE32-E72D297353CC}">
                <c16:uniqueId val="{00000015-D0AC-2343-85B6-17FF4DBA6FDF}"/>
              </c:ext>
            </c:extLst>
          </c:dPt>
          <c:dPt>
            <c:idx val="12"/>
            <c:invertIfNegative val="0"/>
            <c:bubble3D val="0"/>
            <c:spPr>
              <a:solidFill>
                <a:schemeClr val="accent4"/>
              </a:solidFill>
              <a:ln>
                <a:noFill/>
              </a:ln>
              <a:effectLst/>
            </c:spPr>
            <c:extLst>
              <c:ext xmlns:c16="http://schemas.microsoft.com/office/drawing/2014/chart" uri="{C3380CC4-5D6E-409C-BE32-E72D297353CC}">
                <c16:uniqueId val="{00000017-D0AC-2343-85B6-17FF4DBA6FDF}"/>
              </c:ext>
            </c:extLst>
          </c:dPt>
          <c:dPt>
            <c:idx val="13"/>
            <c:invertIfNegative val="0"/>
            <c:bubble3D val="0"/>
            <c:spPr>
              <a:solidFill>
                <a:schemeClr val="accent4"/>
              </a:solidFill>
              <a:ln>
                <a:noFill/>
              </a:ln>
              <a:effectLst/>
            </c:spPr>
            <c:extLst>
              <c:ext xmlns:c16="http://schemas.microsoft.com/office/drawing/2014/chart" uri="{C3380CC4-5D6E-409C-BE32-E72D297353CC}">
                <c16:uniqueId val="{00000019-D0AC-2343-85B6-17FF4DBA6FDF}"/>
              </c:ext>
            </c:extLst>
          </c:dPt>
          <c:cat>
            <c:strRef>
              <c:f>Sheet1!$A$14:$A$28</c:f>
              <c:strCache>
                <c:ptCount val="15"/>
                <c:pt idx="0">
                  <c:v>Marriage or romantic relationship</c:v>
                </c:pt>
                <c:pt idx="1">
                  <c:v>Other people not wearing face masks and/or gloves</c:v>
                </c:pt>
                <c:pt idx="2">
                  <c:v>Friends or family living outside your household</c:v>
                </c:pt>
                <c:pt idx="3">
                  <c:v>Job security (e.g., losing your job / unemployment)</c:v>
                </c:pt>
                <c:pt idx="4">
                  <c:v>Catching or becoming seriously ill with COVID-19</c:v>
                </c:pt>
                <c:pt idx="5">
                  <c:v>Finances</c:v>
                </c:pt>
                <c:pt idx="6">
                  <c:v>Physical health</c:v>
                </c:pt>
                <c:pt idx="7">
                  <c:v>Social media &amp; news on COVID-19 (e.g., Twitter, Facebook, Whatsapp)</c:v>
                </c:pt>
                <c:pt idx="8">
                  <c:v>Work</c:v>
                </c:pt>
                <c:pt idx="9">
                  <c:v>Boredom and loneliness</c:v>
                </c:pt>
                <c:pt idx="10">
                  <c:v>Mental health</c:v>
                </c:pt>
                <c:pt idx="11">
                  <c:v>Future plans</c:v>
                </c:pt>
                <c:pt idx="12">
                  <c:v>The uncertainty surrounding COVID-19 (e.g., when it will end, how it is transmitted)</c:v>
                </c:pt>
                <c:pt idx="13">
                  <c:v>Other people not social distancing</c:v>
                </c:pt>
                <c:pt idx="14">
                  <c:v>Government COVID-19 guidelines</c:v>
                </c:pt>
              </c:strCache>
            </c:strRef>
          </c:cat>
          <c:val>
            <c:numRef>
              <c:f>Sheet1!$C$14:$C$27</c:f>
              <c:numCache>
                <c:formatCode>0.00</c:formatCode>
                <c:ptCount val="14"/>
                <c:pt idx="0">
                  <c:v>18.09470124013529</c:v>
                </c:pt>
                <c:pt idx="1">
                  <c:v>21.364148816234501</c:v>
                </c:pt>
                <c:pt idx="2">
                  <c:v>21.364148816234501</c:v>
                </c:pt>
                <c:pt idx="3">
                  <c:v>22.040586245772268</c:v>
                </c:pt>
                <c:pt idx="4">
                  <c:v>22.660653889515221</c:v>
                </c:pt>
                <c:pt idx="5">
                  <c:v>22.829763246899663</c:v>
                </c:pt>
                <c:pt idx="6">
                  <c:v>24.351747463359636</c:v>
                </c:pt>
                <c:pt idx="7">
                  <c:v>25.479143179255921</c:v>
                </c:pt>
                <c:pt idx="8">
                  <c:v>29.875986471251409</c:v>
                </c:pt>
                <c:pt idx="9">
                  <c:v>31.228861330326946</c:v>
                </c:pt>
                <c:pt idx="10">
                  <c:v>34.441939120631346</c:v>
                </c:pt>
                <c:pt idx="11">
                  <c:v>47.688838782412631</c:v>
                </c:pt>
                <c:pt idx="12">
                  <c:v>52.423900789177004</c:v>
                </c:pt>
                <c:pt idx="13">
                  <c:v>53.438556933483653</c:v>
                </c:pt>
              </c:numCache>
            </c:numRef>
          </c:val>
          <c:extLst>
            <c:ext xmlns:c16="http://schemas.microsoft.com/office/drawing/2014/chart" uri="{C3380CC4-5D6E-409C-BE32-E72D297353CC}">
              <c16:uniqueId val="{0000001A-D0AC-2343-85B6-17FF4DBA6FDF}"/>
            </c:ext>
          </c:extLst>
        </c:ser>
        <c:ser>
          <c:idx val="0"/>
          <c:order val="1"/>
          <c:spPr>
            <a:solidFill>
              <a:srgbClr val="002060"/>
            </a:solidFill>
            <a:ln>
              <a:noFill/>
            </a:ln>
            <a:effectLst/>
          </c:spPr>
          <c:invertIfNegative val="0"/>
          <c:dPt>
            <c:idx val="0"/>
            <c:invertIfNegative val="0"/>
            <c:bubble3D val="0"/>
            <c:spPr>
              <a:solidFill>
                <a:schemeClr val="bg1"/>
              </a:solidFill>
              <a:ln>
                <a:noFill/>
              </a:ln>
              <a:effectLst/>
            </c:spPr>
            <c:extLst>
              <c:ext xmlns:c16="http://schemas.microsoft.com/office/drawing/2014/chart" uri="{C3380CC4-5D6E-409C-BE32-E72D297353CC}">
                <c16:uniqueId val="{0000001B-D6A4-FB4A-8955-C306E4C9FDA6}"/>
              </c:ext>
            </c:extLst>
          </c:dPt>
          <c:dPt>
            <c:idx val="1"/>
            <c:invertIfNegative val="0"/>
            <c:bubble3D val="0"/>
            <c:spPr>
              <a:solidFill>
                <a:schemeClr val="bg1"/>
              </a:solidFill>
              <a:ln>
                <a:noFill/>
              </a:ln>
              <a:effectLst/>
            </c:spPr>
            <c:extLst>
              <c:ext xmlns:c16="http://schemas.microsoft.com/office/drawing/2014/chart" uri="{C3380CC4-5D6E-409C-BE32-E72D297353CC}">
                <c16:uniqueId val="{00000029-D6A4-FB4A-8955-C306E4C9FDA6}"/>
              </c:ext>
            </c:extLst>
          </c:dPt>
          <c:dPt>
            <c:idx val="2"/>
            <c:invertIfNegative val="0"/>
            <c:bubble3D val="0"/>
            <c:spPr>
              <a:solidFill>
                <a:schemeClr val="bg1"/>
              </a:solidFill>
              <a:ln>
                <a:noFill/>
              </a:ln>
              <a:effectLst/>
            </c:spPr>
            <c:extLst>
              <c:ext xmlns:c16="http://schemas.microsoft.com/office/drawing/2014/chart" uri="{C3380CC4-5D6E-409C-BE32-E72D297353CC}">
                <c16:uniqueId val="{00000021-D6A4-FB4A-8955-C306E4C9FDA6}"/>
              </c:ext>
            </c:extLst>
          </c:dPt>
          <c:dPt>
            <c:idx val="3"/>
            <c:invertIfNegative val="0"/>
            <c:bubble3D val="0"/>
            <c:spPr>
              <a:solidFill>
                <a:schemeClr val="bg1"/>
              </a:solidFill>
              <a:ln>
                <a:noFill/>
              </a:ln>
              <a:effectLst/>
            </c:spPr>
            <c:extLst>
              <c:ext xmlns:c16="http://schemas.microsoft.com/office/drawing/2014/chart" uri="{C3380CC4-5D6E-409C-BE32-E72D297353CC}">
                <c16:uniqueId val="{00000020-D6A4-FB4A-8955-C306E4C9FDA6}"/>
              </c:ext>
            </c:extLst>
          </c:dPt>
          <c:dPt>
            <c:idx val="4"/>
            <c:invertIfNegative val="0"/>
            <c:bubble3D val="0"/>
            <c:spPr>
              <a:solidFill>
                <a:schemeClr val="bg1"/>
              </a:solidFill>
              <a:ln>
                <a:noFill/>
              </a:ln>
              <a:effectLst/>
            </c:spPr>
            <c:extLst>
              <c:ext xmlns:c16="http://schemas.microsoft.com/office/drawing/2014/chart" uri="{C3380CC4-5D6E-409C-BE32-E72D297353CC}">
                <c16:uniqueId val="{0000001F-D6A4-FB4A-8955-C306E4C9FDA6}"/>
              </c:ext>
            </c:extLst>
          </c:dPt>
          <c:dPt>
            <c:idx val="5"/>
            <c:invertIfNegative val="0"/>
            <c:bubble3D val="0"/>
            <c:spPr>
              <a:solidFill>
                <a:schemeClr val="bg1"/>
              </a:solidFill>
              <a:ln>
                <a:noFill/>
              </a:ln>
              <a:effectLst/>
            </c:spPr>
            <c:extLst>
              <c:ext xmlns:c16="http://schemas.microsoft.com/office/drawing/2014/chart" uri="{C3380CC4-5D6E-409C-BE32-E72D297353CC}">
                <c16:uniqueId val="{0000001E-D6A4-FB4A-8955-C306E4C9FDA6}"/>
              </c:ext>
            </c:extLst>
          </c:dPt>
          <c:dPt>
            <c:idx val="6"/>
            <c:invertIfNegative val="0"/>
            <c:bubble3D val="0"/>
            <c:spPr>
              <a:solidFill>
                <a:schemeClr val="bg1"/>
              </a:solidFill>
              <a:ln>
                <a:noFill/>
              </a:ln>
              <a:effectLst/>
            </c:spPr>
            <c:extLst>
              <c:ext xmlns:c16="http://schemas.microsoft.com/office/drawing/2014/chart" uri="{C3380CC4-5D6E-409C-BE32-E72D297353CC}">
                <c16:uniqueId val="{0000001D-D6A4-FB4A-8955-C306E4C9FDA6}"/>
              </c:ext>
            </c:extLst>
          </c:dPt>
          <c:dPt>
            <c:idx val="7"/>
            <c:invertIfNegative val="0"/>
            <c:bubble3D val="0"/>
            <c:spPr>
              <a:solidFill>
                <a:schemeClr val="bg1"/>
              </a:solidFill>
              <a:ln>
                <a:noFill/>
              </a:ln>
              <a:effectLst/>
            </c:spPr>
            <c:extLst>
              <c:ext xmlns:c16="http://schemas.microsoft.com/office/drawing/2014/chart" uri="{C3380CC4-5D6E-409C-BE32-E72D297353CC}">
                <c16:uniqueId val="{0000001C-D6A4-FB4A-8955-C306E4C9FDA6}"/>
              </c:ext>
            </c:extLst>
          </c:dPt>
          <c:dPt>
            <c:idx val="8"/>
            <c:invertIfNegative val="0"/>
            <c:bubble3D val="0"/>
            <c:spPr>
              <a:solidFill>
                <a:schemeClr val="bg1"/>
              </a:solidFill>
              <a:ln>
                <a:noFill/>
              </a:ln>
              <a:effectLst/>
            </c:spPr>
            <c:extLst>
              <c:ext xmlns:c16="http://schemas.microsoft.com/office/drawing/2014/chart" uri="{C3380CC4-5D6E-409C-BE32-E72D297353CC}">
                <c16:uniqueId val="{00000027-D6A4-FB4A-8955-C306E4C9FDA6}"/>
              </c:ext>
            </c:extLst>
          </c:dPt>
          <c:dPt>
            <c:idx val="9"/>
            <c:invertIfNegative val="0"/>
            <c:bubble3D val="0"/>
            <c:spPr>
              <a:solidFill>
                <a:schemeClr val="bg1"/>
              </a:solidFill>
              <a:ln>
                <a:noFill/>
              </a:ln>
              <a:effectLst/>
            </c:spPr>
            <c:extLst>
              <c:ext xmlns:c16="http://schemas.microsoft.com/office/drawing/2014/chart" uri="{C3380CC4-5D6E-409C-BE32-E72D297353CC}">
                <c16:uniqueId val="{00000028-D6A4-FB4A-8955-C306E4C9FDA6}"/>
              </c:ext>
            </c:extLst>
          </c:dPt>
          <c:dPt>
            <c:idx val="10"/>
            <c:invertIfNegative val="0"/>
            <c:bubble3D val="0"/>
            <c:spPr>
              <a:solidFill>
                <a:schemeClr val="bg1"/>
              </a:solidFill>
              <a:ln>
                <a:noFill/>
              </a:ln>
              <a:effectLst/>
            </c:spPr>
            <c:extLst>
              <c:ext xmlns:c16="http://schemas.microsoft.com/office/drawing/2014/chart" uri="{C3380CC4-5D6E-409C-BE32-E72D297353CC}">
                <c16:uniqueId val="{00000026-D6A4-FB4A-8955-C306E4C9FDA6}"/>
              </c:ext>
            </c:extLst>
          </c:dPt>
          <c:dPt>
            <c:idx val="11"/>
            <c:invertIfNegative val="0"/>
            <c:bubble3D val="0"/>
            <c:spPr>
              <a:solidFill>
                <a:schemeClr val="bg1"/>
              </a:solidFill>
              <a:ln>
                <a:noFill/>
              </a:ln>
              <a:effectLst/>
            </c:spPr>
            <c:extLst>
              <c:ext xmlns:c16="http://schemas.microsoft.com/office/drawing/2014/chart" uri="{C3380CC4-5D6E-409C-BE32-E72D297353CC}">
                <c16:uniqueId val="{00000025-D6A4-FB4A-8955-C306E4C9FDA6}"/>
              </c:ext>
            </c:extLst>
          </c:dPt>
          <c:dPt>
            <c:idx val="12"/>
            <c:invertIfNegative val="0"/>
            <c:bubble3D val="0"/>
            <c:spPr>
              <a:solidFill>
                <a:schemeClr val="bg1"/>
              </a:solidFill>
              <a:ln>
                <a:noFill/>
              </a:ln>
              <a:effectLst/>
            </c:spPr>
            <c:extLst>
              <c:ext xmlns:c16="http://schemas.microsoft.com/office/drawing/2014/chart" uri="{C3380CC4-5D6E-409C-BE32-E72D297353CC}">
                <c16:uniqueId val="{00000024-D6A4-FB4A-8955-C306E4C9FDA6}"/>
              </c:ext>
            </c:extLst>
          </c:dPt>
          <c:dPt>
            <c:idx val="13"/>
            <c:invertIfNegative val="0"/>
            <c:bubble3D val="0"/>
            <c:spPr>
              <a:solidFill>
                <a:schemeClr val="bg1"/>
              </a:solidFill>
              <a:ln>
                <a:noFill/>
              </a:ln>
              <a:effectLst/>
            </c:spPr>
            <c:extLst>
              <c:ext xmlns:c16="http://schemas.microsoft.com/office/drawing/2014/chart" uri="{C3380CC4-5D6E-409C-BE32-E72D297353CC}">
                <c16:uniqueId val="{00000023-D6A4-FB4A-8955-C306E4C9FDA6}"/>
              </c:ext>
            </c:extLst>
          </c:dPt>
          <c:dPt>
            <c:idx val="14"/>
            <c:invertIfNegative val="0"/>
            <c:bubble3D val="0"/>
            <c:spPr>
              <a:solidFill>
                <a:schemeClr val="bg1"/>
              </a:solidFill>
              <a:ln>
                <a:noFill/>
              </a:ln>
              <a:effectLst/>
            </c:spPr>
            <c:extLst>
              <c:ext xmlns:c16="http://schemas.microsoft.com/office/drawing/2014/chart" uri="{C3380CC4-5D6E-409C-BE32-E72D297353CC}">
                <c16:uniqueId val="{00000022-D6A4-FB4A-8955-C306E4C9FDA6}"/>
              </c:ext>
            </c:extLst>
          </c:dPt>
          <c:cat>
            <c:strRef>
              <c:f>Sheet1!$A$14:$A$28</c:f>
              <c:strCache>
                <c:ptCount val="15"/>
                <c:pt idx="0">
                  <c:v>Marriage or romantic relationship</c:v>
                </c:pt>
                <c:pt idx="1">
                  <c:v>Other people not wearing face masks and/or gloves</c:v>
                </c:pt>
                <c:pt idx="2">
                  <c:v>Friends or family living outside your household</c:v>
                </c:pt>
                <c:pt idx="3">
                  <c:v>Job security (e.g., losing your job / unemployment)</c:v>
                </c:pt>
                <c:pt idx="4">
                  <c:v>Catching or becoming seriously ill with COVID-19</c:v>
                </c:pt>
                <c:pt idx="5">
                  <c:v>Finances</c:v>
                </c:pt>
                <c:pt idx="6">
                  <c:v>Physical health</c:v>
                </c:pt>
                <c:pt idx="7">
                  <c:v>Social media &amp; news on COVID-19 (e.g., Twitter, Facebook, Whatsapp)</c:v>
                </c:pt>
                <c:pt idx="8">
                  <c:v>Work</c:v>
                </c:pt>
                <c:pt idx="9">
                  <c:v>Boredom and loneliness</c:v>
                </c:pt>
                <c:pt idx="10">
                  <c:v>Mental health</c:v>
                </c:pt>
                <c:pt idx="11">
                  <c:v>Future plans</c:v>
                </c:pt>
                <c:pt idx="12">
                  <c:v>The uncertainty surrounding COVID-19 (e.g., when it will end, how it is transmitted)</c:v>
                </c:pt>
                <c:pt idx="13">
                  <c:v>Other people not social distancing</c:v>
                </c:pt>
                <c:pt idx="14">
                  <c:v>Government COVID-19 guidelines</c:v>
                </c:pt>
              </c:strCache>
            </c:strRef>
          </c:cat>
          <c:val>
            <c:numRef>
              <c:f>Sheet1!$F$14:$F$28</c:f>
              <c:numCache>
                <c:formatCode>0.00</c:formatCode>
                <c:ptCount val="15"/>
                <c:pt idx="0">
                  <c:v>19.151251360174101</c:v>
                </c:pt>
                <c:pt idx="1">
                  <c:v>50.272034820457023</c:v>
                </c:pt>
                <c:pt idx="2">
                  <c:v>23.286180631120786</c:v>
                </c:pt>
                <c:pt idx="3">
                  <c:v>18.933623503808487</c:v>
                </c:pt>
                <c:pt idx="4">
                  <c:v>22.850924918389552</c:v>
                </c:pt>
                <c:pt idx="5">
                  <c:v>28.073993471164311</c:v>
                </c:pt>
                <c:pt idx="6">
                  <c:v>23.721436343852012</c:v>
                </c:pt>
                <c:pt idx="7">
                  <c:v>23.286180631120786</c:v>
                </c:pt>
                <c:pt idx="8">
                  <c:v>37.323177366702936</c:v>
                </c:pt>
                <c:pt idx="9">
                  <c:v>30.250272034820458</c:v>
                </c:pt>
                <c:pt idx="10">
                  <c:v>41.240478781284004</c:v>
                </c:pt>
                <c:pt idx="11">
                  <c:v>51.577801958650703</c:v>
                </c:pt>
                <c:pt idx="12">
                  <c:v>56.800870511425458</c:v>
                </c:pt>
                <c:pt idx="13">
                  <c:v>59.194776931447223</c:v>
                </c:pt>
                <c:pt idx="14">
                  <c:v>47.007616974972798</c:v>
                </c:pt>
              </c:numCache>
            </c:numRef>
          </c:val>
          <c:extLst>
            <c:ext xmlns:c16="http://schemas.microsoft.com/office/drawing/2014/chart" uri="{C3380CC4-5D6E-409C-BE32-E72D297353CC}">
              <c16:uniqueId val="{0000001B-D0AC-2343-85B6-17FF4DBA6FDF}"/>
            </c:ext>
          </c:extLst>
        </c:ser>
        <c:dLbls>
          <c:showLegendKey val="0"/>
          <c:showVal val="0"/>
          <c:showCatName val="0"/>
          <c:showSerName val="0"/>
          <c:showPercent val="0"/>
          <c:showBubbleSize val="0"/>
        </c:dLbls>
        <c:gapWidth val="0"/>
        <c:overlap val="-11"/>
        <c:axId val="1788576207"/>
        <c:axId val="1788577839"/>
      </c:barChart>
      <c:catAx>
        <c:axId val="178857620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88577839"/>
        <c:crosses val="autoZero"/>
        <c:auto val="1"/>
        <c:lblAlgn val="ctr"/>
        <c:lblOffset val="100"/>
        <c:noMultiLvlLbl val="0"/>
      </c:catAx>
      <c:valAx>
        <c:axId val="1788577839"/>
        <c:scaling>
          <c:orientation val="minMax"/>
          <c:max val="60"/>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78857620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1" i="0" u="none" strike="noStrike" kern="1200" spc="0" baseline="0">
                <a:solidFill>
                  <a:schemeClr val="tx1">
                    <a:lumMod val="65000"/>
                    <a:lumOff val="35000"/>
                  </a:schemeClr>
                </a:solidFill>
                <a:latin typeface="+mn-lt"/>
                <a:ea typeface="+mn-ea"/>
                <a:cs typeface="+mn-cs"/>
              </a:defRPr>
            </a:pPr>
            <a:r>
              <a:rPr lang="en-US" b="1" dirty="0"/>
              <a:t>Source of stress (% endorsed, </a:t>
            </a:r>
            <a:r>
              <a:rPr lang="en-US" b="1" i="1" dirty="0"/>
              <a:t>N</a:t>
            </a:r>
            <a:r>
              <a:rPr lang="en-US" b="1" i="1" baseline="-25000" dirty="0"/>
              <a:t>1</a:t>
            </a:r>
            <a:r>
              <a:rPr lang="en-US" b="1" baseline="0" dirty="0"/>
              <a:t> = 1,774, </a:t>
            </a:r>
            <a:r>
              <a:rPr lang="en-US" b="1" i="1" baseline="0" dirty="0"/>
              <a:t>N</a:t>
            </a:r>
            <a:r>
              <a:rPr lang="en-US" b="1" i="1" baseline="-25000" dirty="0"/>
              <a:t>2</a:t>
            </a:r>
            <a:r>
              <a:rPr lang="en-US" b="1" baseline="0" dirty="0"/>
              <a:t> = 964</a:t>
            </a:r>
            <a:r>
              <a:rPr lang="en-US" b="1" dirty="0"/>
              <a:t>)</a:t>
            </a:r>
          </a:p>
        </c:rich>
      </c:tx>
      <c:overlay val="0"/>
      <c:spPr>
        <a:noFill/>
        <a:ln>
          <a:noFill/>
        </a:ln>
        <a:effectLst/>
      </c:spPr>
      <c:txPr>
        <a:bodyPr rot="0" spcFirstLastPara="1" vertOverflow="ellipsis" vert="horz" wrap="square" anchor="ctr" anchorCtr="1"/>
        <a:lstStyle/>
        <a:p>
          <a:pPr>
            <a:defRPr sz="192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1"/>
          <c:order val="0"/>
          <c:tx>
            <c:strRef>
              <c:f>Sheet1!$C$1</c:f>
              <c:strCache>
                <c:ptCount val="1"/>
                <c:pt idx="0">
                  <c:v>Percentage</c:v>
                </c:pt>
              </c:strCache>
            </c:strRef>
          </c:tx>
          <c:spPr>
            <a:solidFill>
              <a:schemeClr val="bg1">
                <a:lumMod val="50000"/>
              </a:schemeClr>
            </a:solidFill>
            <a:ln>
              <a:noFill/>
            </a:ln>
            <a:effectLst/>
          </c:spPr>
          <c:invertIfNegative val="0"/>
          <c:dPt>
            <c:idx val="0"/>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1A-D6A4-FB4A-8955-C306E4C9FDA6}"/>
              </c:ext>
            </c:extLst>
          </c:dPt>
          <c:dPt>
            <c:idx val="1"/>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1-D0AC-2343-85B6-17FF4DBA6FDF}"/>
              </c:ext>
            </c:extLst>
          </c:dPt>
          <c:dPt>
            <c:idx val="2"/>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3-D0AC-2343-85B6-17FF4DBA6FDF}"/>
              </c:ext>
            </c:extLst>
          </c:dPt>
          <c:dPt>
            <c:idx val="3"/>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5-D0AC-2343-85B6-17FF4DBA6FDF}"/>
              </c:ext>
            </c:extLst>
          </c:dPt>
          <c:dPt>
            <c:idx val="4"/>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7-D0AC-2343-85B6-17FF4DBA6FDF}"/>
              </c:ext>
            </c:extLst>
          </c:dPt>
          <c:dPt>
            <c:idx val="5"/>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9-D0AC-2343-85B6-17FF4DBA6FDF}"/>
              </c:ext>
            </c:extLst>
          </c:dPt>
          <c:dPt>
            <c:idx val="6"/>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B-D0AC-2343-85B6-17FF4DBA6FDF}"/>
              </c:ext>
            </c:extLst>
          </c:dPt>
          <c:dPt>
            <c:idx val="7"/>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D-D0AC-2343-85B6-17FF4DBA6FDF}"/>
              </c:ext>
            </c:extLst>
          </c:dPt>
          <c:dPt>
            <c:idx val="8"/>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F-D0AC-2343-85B6-17FF4DBA6FDF}"/>
              </c:ext>
            </c:extLst>
          </c:dPt>
          <c:dPt>
            <c:idx val="9"/>
            <c:invertIfNegative val="0"/>
            <c:bubble3D val="0"/>
            <c:spPr>
              <a:solidFill>
                <a:schemeClr val="accent4"/>
              </a:solidFill>
              <a:ln>
                <a:noFill/>
              </a:ln>
              <a:effectLst/>
            </c:spPr>
            <c:extLst>
              <c:ext xmlns:c16="http://schemas.microsoft.com/office/drawing/2014/chart" uri="{C3380CC4-5D6E-409C-BE32-E72D297353CC}">
                <c16:uniqueId val="{00000011-D0AC-2343-85B6-17FF4DBA6FDF}"/>
              </c:ext>
            </c:extLst>
          </c:dPt>
          <c:dPt>
            <c:idx val="10"/>
            <c:invertIfNegative val="0"/>
            <c:bubble3D val="0"/>
            <c:spPr>
              <a:solidFill>
                <a:schemeClr val="accent4"/>
              </a:solidFill>
              <a:ln>
                <a:noFill/>
              </a:ln>
              <a:effectLst/>
            </c:spPr>
            <c:extLst>
              <c:ext xmlns:c16="http://schemas.microsoft.com/office/drawing/2014/chart" uri="{C3380CC4-5D6E-409C-BE32-E72D297353CC}">
                <c16:uniqueId val="{00000013-D0AC-2343-85B6-17FF4DBA6FDF}"/>
              </c:ext>
            </c:extLst>
          </c:dPt>
          <c:dPt>
            <c:idx val="11"/>
            <c:invertIfNegative val="0"/>
            <c:bubble3D val="0"/>
            <c:spPr>
              <a:solidFill>
                <a:schemeClr val="accent4"/>
              </a:solidFill>
              <a:ln>
                <a:noFill/>
              </a:ln>
              <a:effectLst/>
            </c:spPr>
            <c:extLst>
              <c:ext xmlns:c16="http://schemas.microsoft.com/office/drawing/2014/chart" uri="{C3380CC4-5D6E-409C-BE32-E72D297353CC}">
                <c16:uniqueId val="{00000015-D0AC-2343-85B6-17FF4DBA6FDF}"/>
              </c:ext>
            </c:extLst>
          </c:dPt>
          <c:dPt>
            <c:idx val="12"/>
            <c:invertIfNegative val="0"/>
            <c:bubble3D val="0"/>
            <c:spPr>
              <a:solidFill>
                <a:schemeClr val="accent4"/>
              </a:solidFill>
              <a:ln>
                <a:noFill/>
              </a:ln>
              <a:effectLst/>
            </c:spPr>
            <c:extLst>
              <c:ext xmlns:c16="http://schemas.microsoft.com/office/drawing/2014/chart" uri="{C3380CC4-5D6E-409C-BE32-E72D297353CC}">
                <c16:uniqueId val="{00000017-D0AC-2343-85B6-17FF4DBA6FDF}"/>
              </c:ext>
            </c:extLst>
          </c:dPt>
          <c:dPt>
            <c:idx val="13"/>
            <c:invertIfNegative val="0"/>
            <c:bubble3D val="0"/>
            <c:spPr>
              <a:solidFill>
                <a:schemeClr val="accent4"/>
              </a:solidFill>
              <a:ln>
                <a:noFill/>
              </a:ln>
              <a:effectLst/>
            </c:spPr>
            <c:extLst>
              <c:ext xmlns:c16="http://schemas.microsoft.com/office/drawing/2014/chart" uri="{C3380CC4-5D6E-409C-BE32-E72D297353CC}">
                <c16:uniqueId val="{00000019-D0AC-2343-85B6-17FF4DBA6FDF}"/>
              </c:ext>
            </c:extLst>
          </c:dPt>
          <c:cat>
            <c:strRef>
              <c:f>Sheet1!$A$14:$A$28</c:f>
              <c:strCache>
                <c:ptCount val="15"/>
                <c:pt idx="0">
                  <c:v>Marriage or romantic relationship</c:v>
                </c:pt>
                <c:pt idx="1">
                  <c:v>Other people not wearing face masks and/or gloves</c:v>
                </c:pt>
                <c:pt idx="2">
                  <c:v>Friends or family living outside your household</c:v>
                </c:pt>
                <c:pt idx="3">
                  <c:v>Job security (e.g., losing your job / unemployment)</c:v>
                </c:pt>
                <c:pt idx="4">
                  <c:v>Catching or becoming seriously ill with COVID-19</c:v>
                </c:pt>
                <c:pt idx="5">
                  <c:v>Finances</c:v>
                </c:pt>
                <c:pt idx="6">
                  <c:v>Physical health</c:v>
                </c:pt>
                <c:pt idx="7">
                  <c:v>Social media &amp; news on COVID-19 (e.g., Twitter, Facebook, Whatsapp)</c:v>
                </c:pt>
                <c:pt idx="8">
                  <c:v>Work</c:v>
                </c:pt>
                <c:pt idx="9">
                  <c:v>Boredom and loneliness</c:v>
                </c:pt>
                <c:pt idx="10">
                  <c:v>Mental health</c:v>
                </c:pt>
                <c:pt idx="11">
                  <c:v>Future plans</c:v>
                </c:pt>
                <c:pt idx="12">
                  <c:v>The uncertainty surrounding COVID-19 (e.g., when it will end, how it is transmitted)</c:v>
                </c:pt>
                <c:pt idx="13">
                  <c:v>Other people not social distancing</c:v>
                </c:pt>
                <c:pt idx="14">
                  <c:v>Government COVID-19 guidelines</c:v>
                </c:pt>
              </c:strCache>
            </c:strRef>
          </c:cat>
          <c:val>
            <c:numRef>
              <c:f>Sheet1!$C$14:$C$27</c:f>
              <c:numCache>
                <c:formatCode>0.00</c:formatCode>
                <c:ptCount val="14"/>
                <c:pt idx="0">
                  <c:v>18.09470124013529</c:v>
                </c:pt>
                <c:pt idx="1">
                  <c:v>21.364148816234501</c:v>
                </c:pt>
                <c:pt idx="2">
                  <c:v>21.364148816234501</c:v>
                </c:pt>
                <c:pt idx="3">
                  <c:v>22.040586245772268</c:v>
                </c:pt>
                <c:pt idx="4">
                  <c:v>22.660653889515221</c:v>
                </c:pt>
                <c:pt idx="5">
                  <c:v>22.829763246899663</c:v>
                </c:pt>
                <c:pt idx="6">
                  <c:v>24.351747463359636</c:v>
                </c:pt>
                <c:pt idx="7">
                  <c:v>25.479143179255921</c:v>
                </c:pt>
                <c:pt idx="8">
                  <c:v>29.875986471251409</c:v>
                </c:pt>
                <c:pt idx="9">
                  <c:v>31.228861330326946</c:v>
                </c:pt>
                <c:pt idx="10">
                  <c:v>34.441939120631346</c:v>
                </c:pt>
                <c:pt idx="11">
                  <c:v>47.688838782412631</c:v>
                </c:pt>
                <c:pt idx="12">
                  <c:v>52.423900789177004</c:v>
                </c:pt>
                <c:pt idx="13">
                  <c:v>53.438556933483653</c:v>
                </c:pt>
              </c:numCache>
            </c:numRef>
          </c:val>
          <c:extLst>
            <c:ext xmlns:c16="http://schemas.microsoft.com/office/drawing/2014/chart" uri="{C3380CC4-5D6E-409C-BE32-E72D297353CC}">
              <c16:uniqueId val="{0000001A-D0AC-2343-85B6-17FF4DBA6FDF}"/>
            </c:ext>
          </c:extLst>
        </c:ser>
        <c:ser>
          <c:idx val="0"/>
          <c:order val="1"/>
          <c:spPr>
            <a:solidFill>
              <a:srgbClr val="002060"/>
            </a:solidFill>
            <a:ln>
              <a:noFill/>
            </a:ln>
            <a:effectLst/>
          </c:spPr>
          <c:invertIfNegative val="0"/>
          <c:dPt>
            <c:idx val="0"/>
            <c:invertIfNegative val="0"/>
            <c:bubble3D val="0"/>
            <c:spPr>
              <a:solidFill>
                <a:schemeClr val="accent1">
                  <a:lumMod val="75000"/>
                </a:schemeClr>
              </a:solidFill>
              <a:ln>
                <a:noFill/>
              </a:ln>
              <a:effectLst/>
            </c:spPr>
            <c:extLst>
              <c:ext xmlns:c16="http://schemas.microsoft.com/office/drawing/2014/chart" uri="{C3380CC4-5D6E-409C-BE32-E72D297353CC}">
                <c16:uniqueId val="{0000001B-D6A4-FB4A-8955-C306E4C9FDA6}"/>
              </c:ext>
            </c:extLst>
          </c:dPt>
          <c:dPt>
            <c:idx val="2"/>
            <c:invertIfNegative val="0"/>
            <c:bubble3D val="0"/>
            <c:spPr>
              <a:solidFill>
                <a:schemeClr val="accent1">
                  <a:lumMod val="75000"/>
                </a:schemeClr>
              </a:solidFill>
              <a:ln>
                <a:noFill/>
              </a:ln>
              <a:effectLst/>
            </c:spPr>
            <c:extLst>
              <c:ext xmlns:c16="http://schemas.microsoft.com/office/drawing/2014/chart" uri="{C3380CC4-5D6E-409C-BE32-E72D297353CC}">
                <c16:uniqueId val="{00000021-D6A4-FB4A-8955-C306E4C9FDA6}"/>
              </c:ext>
            </c:extLst>
          </c:dPt>
          <c:dPt>
            <c:idx val="3"/>
            <c:invertIfNegative val="0"/>
            <c:bubble3D val="0"/>
            <c:spPr>
              <a:solidFill>
                <a:schemeClr val="accent1">
                  <a:lumMod val="75000"/>
                </a:schemeClr>
              </a:solidFill>
              <a:ln>
                <a:noFill/>
              </a:ln>
              <a:effectLst/>
            </c:spPr>
            <c:extLst>
              <c:ext xmlns:c16="http://schemas.microsoft.com/office/drawing/2014/chart" uri="{C3380CC4-5D6E-409C-BE32-E72D297353CC}">
                <c16:uniqueId val="{00000020-D6A4-FB4A-8955-C306E4C9FDA6}"/>
              </c:ext>
            </c:extLst>
          </c:dPt>
          <c:dPt>
            <c:idx val="4"/>
            <c:invertIfNegative val="0"/>
            <c:bubble3D val="0"/>
            <c:spPr>
              <a:solidFill>
                <a:schemeClr val="accent1">
                  <a:lumMod val="75000"/>
                </a:schemeClr>
              </a:solidFill>
              <a:ln>
                <a:noFill/>
              </a:ln>
              <a:effectLst/>
            </c:spPr>
            <c:extLst>
              <c:ext xmlns:c16="http://schemas.microsoft.com/office/drawing/2014/chart" uri="{C3380CC4-5D6E-409C-BE32-E72D297353CC}">
                <c16:uniqueId val="{0000001F-D6A4-FB4A-8955-C306E4C9FDA6}"/>
              </c:ext>
            </c:extLst>
          </c:dPt>
          <c:dPt>
            <c:idx val="5"/>
            <c:invertIfNegative val="0"/>
            <c:bubble3D val="0"/>
            <c:spPr>
              <a:solidFill>
                <a:schemeClr val="accent1">
                  <a:lumMod val="75000"/>
                </a:schemeClr>
              </a:solidFill>
              <a:ln>
                <a:noFill/>
              </a:ln>
              <a:effectLst/>
            </c:spPr>
            <c:extLst>
              <c:ext xmlns:c16="http://schemas.microsoft.com/office/drawing/2014/chart" uri="{C3380CC4-5D6E-409C-BE32-E72D297353CC}">
                <c16:uniqueId val="{0000001E-D6A4-FB4A-8955-C306E4C9FDA6}"/>
              </c:ext>
            </c:extLst>
          </c:dPt>
          <c:dPt>
            <c:idx val="6"/>
            <c:invertIfNegative val="0"/>
            <c:bubble3D val="0"/>
            <c:spPr>
              <a:solidFill>
                <a:schemeClr val="accent1">
                  <a:lumMod val="75000"/>
                </a:schemeClr>
              </a:solidFill>
              <a:ln>
                <a:noFill/>
              </a:ln>
              <a:effectLst/>
            </c:spPr>
            <c:extLst>
              <c:ext xmlns:c16="http://schemas.microsoft.com/office/drawing/2014/chart" uri="{C3380CC4-5D6E-409C-BE32-E72D297353CC}">
                <c16:uniqueId val="{0000001D-D6A4-FB4A-8955-C306E4C9FDA6}"/>
              </c:ext>
            </c:extLst>
          </c:dPt>
          <c:dPt>
            <c:idx val="7"/>
            <c:invertIfNegative val="0"/>
            <c:bubble3D val="0"/>
            <c:spPr>
              <a:solidFill>
                <a:schemeClr val="accent1">
                  <a:lumMod val="75000"/>
                </a:schemeClr>
              </a:solidFill>
              <a:ln>
                <a:noFill/>
              </a:ln>
              <a:effectLst/>
            </c:spPr>
            <c:extLst>
              <c:ext xmlns:c16="http://schemas.microsoft.com/office/drawing/2014/chart" uri="{C3380CC4-5D6E-409C-BE32-E72D297353CC}">
                <c16:uniqueId val="{0000001C-D6A4-FB4A-8955-C306E4C9FDA6}"/>
              </c:ext>
            </c:extLst>
          </c:dPt>
          <c:cat>
            <c:strRef>
              <c:f>Sheet1!$A$14:$A$28</c:f>
              <c:strCache>
                <c:ptCount val="15"/>
                <c:pt idx="0">
                  <c:v>Marriage or romantic relationship</c:v>
                </c:pt>
                <c:pt idx="1">
                  <c:v>Other people not wearing face masks and/or gloves</c:v>
                </c:pt>
                <c:pt idx="2">
                  <c:v>Friends or family living outside your household</c:v>
                </c:pt>
                <c:pt idx="3">
                  <c:v>Job security (e.g., losing your job / unemployment)</c:v>
                </c:pt>
                <c:pt idx="4">
                  <c:v>Catching or becoming seriously ill with COVID-19</c:v>
                </c:pt>
                <c:pt idx="5">
                  <c:v>Finances</c:v>
                </c:pt>
                <c:pt idx="6">
                  <c:v>Physical health</c:v>
                </c:pt>
                <c:pt idx="7">
                  <c:v>Social media &amp; news on COVID-19 (e.g., Twitter, Facebook, Whatsapp)</c:v>
                </c:pt>
                <c:pt idx="8">
                  <c:v>Work</c:v>
                </c:pt>
                <c:pt idx="9">
                  <c:v>Boredom and loneliness</c:v>
                </c:pt>
                <c:pt idx="10">
                  <c:v>Mental health</c:v>
                </c:pt>
                <c:pt idx="11">
                  <c:v>Future plans</c:v>
                </c:pt>
                <c:pt idx="12">
                  <c:v>The uncertainty surrounding COVID-19 (e.g., when it will end, how it is transmitted)</c:v>
                </c:pt>
                <c:pt idx="13">
                  <c:v>Other people not social distancing</c:v>
                </c:pt>
                <c:pt idx="14">
                  <c:v>Government COVID-19 guidelines</c:v>
                </c:pt>
              </c:strCache>
            </c:strRef>
          </c:cat>
          <c:val>
            <c:numRef>
              <c:f>Sheet1!$F$14:$F$28</c:f>
              <c:numCache>
                <c:formatCode>0.00</c:formatCode>
                <c:ptCount val="15"/>
                <c:pt idx="0">
                  <c:v>19.151251360174101</c:v>
                </c:pt>
                <c:pt idx="1">
                  <c:v>50.272034820457023</c:v>
                </c:pt>
                <c:pt idx="2">
                  <c:v>23.286180631120786</c:v>
                </c:pt>
                <c:pt idx="3">
                  <c:v>18.933623503808487</c:v>
                </c:pt>
                <c:pt idx="4">
                  <c:v>22.850924918389552</c:v>
                </c:pt>
                <c:pt idx="5">
                  <c:v>28.073993471164311</c:v>
                </c:pt>
                <c:pt idx="6">
                  <c:v>23.721436343852012</c:v>
                </c:pt>
                <c:pt idx="7">
                  <c:v>23.286180631120786</c:v>
                </c:pt>
                <c:pt idx="8">
                  <c:v>37.323177366702936</c:v>
                </c:pt>
                <c:pt idx="9">
                  <c:v>30.250272034820458</c:v>
                </c:pt>
                <c:pt idx="10">
                  <c:v>41.240478781284004</c:v>
                </c:pt>
                <c:pt idx="11">
                  <c:v>51.577801958650703</c:v>
                </c:pt>
                <c:pt idx="12">
                  <c:v>56.800870511425458</c:v>
                </c:pt>
                <c:pt idx="13">
                  <c:v>59.194776931447223</c:v>
                </c:pt>
                <c:pt idx="14">
                  <c:v>47.007616974972798</c:v>
                </c:pt>
              </c:numCache>
            </c:numRef>
          </c:val>
          <c:extLst>
            <c:ext xmlns:c16="http://schemas.microsoft.com/office/drawing/2014/chart" uri="{C3380CC4-5D6E-409C-BE32-E72D297353CC}">
              <c16:uniqueId val="{0000001B-D0AC-2343-85B6-17FF4DBA6FDF}"/>
            </c:ext>
          </c:extLst>
        </c:ser>
        <c:dLbls>
          <c:showLegendKey val="0"/>
          <c:showVal val="0"/>
          <c:showCatName val="0"/>
          <c:showSerName val="0"/>
          <c:showPercent val="0"/>
          <c:showBubbleSize val="0"/>
        </c:dLbls>
        <c:gapWidth val="0"/>
        <c:overlap val="-11"/>
        <c:axId val="1788576207"/>
        <c:axId val="1788577839"/>
      </c:barChart>
      <c:catAx>
        <c:axId val="178857620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88577839"/>
        <c:crosses val="autoZero"/>
        <c:auto val="1"/>
        <c:lblAlgn val="ctr"/>
        <c:lblOffset val="100"/>
        <c:noMultiLvlLbl val="0"/>
      </c:catAx>
      <c:valAx>
        <c:axId val="1788577839"/>
        <c:scaling>
          <c:orientation val="minMax"/>
          <c:max val="60"/>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78857620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Sheet1!$A$2:$A$4</cx:f>
        <cx:lvl ptCount="3">
          <cx:pt idx="0">Yes - Me</cx:pt>
          <cx:pt idx="1">Yes - Friends &amp; family</cx:pt>
          <cx:pt idx="2">No - Doesn't apply</cx:pt>
        </cx:lvl>
      </cx:strDim>
      <cx:numDim type="size">
        <cx:f>Sheet1!$B$2:$B$4</cx:f>
        <cx:lvl ptCount="3" formatCode="0.0%">
          <cx:pt idx="0">0.0040000000000000001</cx:pt>
          <cx:pt idx="1">0.28999999999999998</cx:pt>
          <cx:pt idx="2">0.70599999999999996</cx:pt>
        </cx:lvl>
      </cx:numDim>
    </cx:data>
  </cx:chartData>
  <cx:chart>
    <cx:title pos="t" align="ctr" overlay="0">
      <cx:tx>
        <cx:rich>
          <a:bodyPr rot="0" spcFirstLastPara="1" vertOverflow="ellipsis" vert="horz" wrap="square" lIns="38100" tIns="19050" rIns="38100" bIns="19050" anchor="ctr" anchorCtr="1" compatLnSpc="0"/>
          <a:lstStyle/>
          <a:p>
            <a:pPr algn="just" rtl="0"/>
            <a:r>
              <a:rPr lang="en-US" sz="1800" b="1" i="0" baseline="0" dirty="0">
                <a:effectLst/>
                <a:latin typeface="+mn-lt"/>
              </a:rPr>
              <a:t>Do you know any friend(s)/family member(s) who have tested positive for COVID-19? </a:t>
            </a:r>
            <a:r>
              <a:rPr lang="en-US" sz="1800" b="0" i="0" baseline="0" dirty="0">
                <a:effectLst/>
                <a:latin typeface="+mn-lt"/>
              </a:rPr>
              <a:t>(</a:t>
            </a:r>
            <a:r>
              <a:rPr lang="en-US" sz="1800" b="0" i="1" baseline="0" dirty="0">
                <a:effectLst/>
                <a:latin typeface="+mn-lt"/>
              </a:rPr>
              <a:t>n</a:t>
            </a:r>
            <a:r>
              <a:rPr lang="en-US" sz="1800" b="0" i="0" baseline="0" dirty="0">
                <a:effectLst/>
                <a:latin typeface="+mn-lt"/>
              </a:rPr>
              <a:t> = 1,994; </a:t>
            </a:r>
            <a:r>
              <a:rPr lang="en-US" sz="1800" b="0" i="1" baseline="0" dirty="0">
                <a:effectLst/>
                <a:latin typeface="+mn-lt"/>
              </a:rPr>
              <a:t>n</a:t>
            </a:r>
            <a:r>
              <a:rPr lang="en-US" sz="1800" b="0" i="0" baseline="0" dirty="0">
                <a:effectLst/>
                <a:latin typeface="+mn-lt"/>
              </a:rPr>
              <a:t> = 1,059)</a:t>
            </a:r>
            <a:endParaRPr lang="en-GB" sz="1800" dirty="0">
              <a:effectLst/>
              <a:latin typeface="+mn-lt"/>
            </a:endParaRPr>
          </a:p>
        </cx:rich>
      </cx:tx>
    </cx:title>
    <cx:plotArea>
      <cx:plotAreaRegion>
        <cx:series layoutId="treemap" uniqueId="{F0F0FE2C-E408-0448-B07B-BA7AA72C467A}">
          <cx:tx>
            <cx:txData>
              <cx:f>Sheet1!$B$1</cx:f>
              <cx:v>%</cx:v>
            </cx:txData>
          </cx:tx>
          <cx:dataLabels pos="ctr">
            <cx:txPr>
              <a:bodyPr spcFirstLastPara="1" vertOverflow="ellipsis" horzOverflow="overflow" wrap="square" lIns="38100" tIns="19050" rIns="38100" bIns="19050" anchor="ctr" anchorCtr="1">
                <a:spAutoFit/>
              </a:bodyPr>
              <a:lstStyle/>
              <a:p>
                <a:pPr algn="ctr" rtl="0">
                  <a:defRPr sz="1800">
                    <a:solidFill>
                      <a:schemeClr val="tx1"/>
                    </a:solidFill>
                  </a:defRPr>
                </a:pPr>
                <a:endParaRPr lang="en-GB" sz="1800" b="1" i="0" u="none" strike="noStrike" baseline="0">
                  <a:solidFill>
                    <a:schemeClr val="tx1"/>
                  </a:solidFill>
                  <a:latin typeface="Calibri" panose="020F0502020204030204"/>
                </a:endParaRPr>
              </a:p>
            </cx:txPr>
            <cx:visibility seriesName="0" categoryName="1" value="1"/>
            <cx:separator>
</cx:separator>
            <cx:dataLabel idx="1">
              <cx:txPr>
                <a:bodyPr spcFirstLastPara="1" vertOverflow="ellipsis" horzOverflow="overflow" wrap="square" lIns="38100" tIns="19050" rIns="38100" bIns="19050" anchor="ctr" anchorCtr="1">
                  <a:spAutoFit/>
                </a:bodyPr>
                <a:lstStyle/>
                <a:p>
                  <a:pPr algn="ctr" rtl="0">
                    <a:defRPr/>
                  </a:pPr>
                  <a:r>
                    <a:rPr lang="en-GB" sz="1800" b="1" i="0" u="none" strike="noStrike" baseline="0">
                      <a:solidFill>
                        <a:schemeClr val="tx1"/>
                      </a:solidFill>
                      <a:latin typeface="Calibri" panose="020F0502020204030204"/>
                    </a:rPr>
                    <a:t>Yes - Friends &amp; family
29.0%</a:t>
                  </a:r>
                </a:p>
              </cx:txPr>
              <cx:visibility seriesName="0" categoryName="1" value="1"/>
              <cx:separator>
</cx:separator>
            </cx:dataLabel>
          </cx:dataLabels>
          <cx:dataId val="0"/>
          <cx:layoutPr>
            <cx:parentLabelLayout val="overlapping"/>
          </cx:layoutPr>
        </cx:series>
      </cx:plotAreaRegion>
    </cx:plotArea>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Yes - Me</cx:pt>
          <cx:pt idx="1">Yes - Family Member</cx:pt>
          <cx:pt idx="2">Yes - Me &amp; Family Member</cx:pt>
          <cx:pt idx="3">No - Doesn't apply</cx:pt>
        </cx:lvl>
      </cx:strDim>
      <cx:numDim type="size">
        <cx:f>Sheet1!$B$2:$B$5</cx:f>
        <cx:lvl ptCount="4" formatCode="0.0%">
          <cx:pt idx="0">0.13900000000000001</cx:pt>
          <cx:pt idx="1">0.16400000000000001</cx:pt>
          <cx:pt idx="2">0.079000000000000001</cx:pt>
          <cx:pt idx="3">0.61799999999999999</cx:pt>
        </cx:lvl>
      </cx:numDim>
    </cx:data>
  </cx:chartData>
  <cx:chart>
    <cx:title pos="t" align="ctr" overlay="0">
      <cx:tx>
        <cx:txData>
          <cx:v/>
        </cx:txData>
      </cx:tx>
      <cx:txPr>
        <a:bodyPr rot="0" spcFirstLastPara="1" vertOverflow="ellipsis" vert="horz" wrap="square" lIns="38100" tIns="19050" rIns="38100" bIns="19050" anchor="ctr" anchorCtr="1" compatLnSpc="0"/>
        <a:lstStyle/>
        <a:p>
          <a:pPr rtl="0"/>
          <a:endParaRPr lang="en-GB" sz="2000" dirty="0">
            <a:effectLst/>
          </a:endParaRPr>
        </a:p>
      </cx:txPr>
    </cx:title>
    <cx:plotArea>
      <cx:plotAreaRegion>
        <cx:series layoutId="treemap" uniqueId="{7EF92EDE-BBA6-6848-8B84-702ECBDC1C60}">
          <cx:tx>
            <cx:txData>
              <cx:f>Sheet1!$B$1</cx:f>
              <cx:v>%</cx:v>
            </cx:txData>
          </cx:tx>
          <cx:dataPt idx="2">
            <cx:spPr>
              <a:solidFill>
                <a:srgbClr val="FFC000"/>
              </a:solidFill>
            </cx:spPr>
          </cx:dataPt>
          <cx:dataPt idx="3">
            <cx:spPr>
              <a:solidFill>
                <a:prstClr val="white">
                  <a:lumMod val="65000"/>
                </a:prstClr>
              </a:solidFill>
            </cx:spPr>
          </cx:dataPt>
          <cx:dataLabels pos="ctr">
            <cx:txPr>
              <a:bodyPr spcFirstLastPara="1" vertOverflow="ellipsis" horzOverflow="overflow" wrap="square" lIns="0" tIns="0" rIns="0" bIns="0" anchor="ctr" anchorCtr="1"/>
              <a:lstStyle/>
              <a:p>
                <a:pPr algn="ctr" rtl="0">
                  <a:defRPr sz="1800" b="1">
                    <a:solidFill>
                      <a:schemeClr val="tx1"/>
                    </a:solidFill>
                  </a:defRPr>
                </a:pPr>
                <a:endParaRPr lang="en-GB" sz="1800" b="1" i="0" u="none" strike="noStrike" baseline="0">
                  <a:solidFill>
                    <a:schemeClr val="tx1"/>
                  </a:solidFill>
                  <a:latin typeface="Calibri" panose="020F0502020204030204"/>
                </a:endParaRPr>
              </a:p>
            </cx:txPr>
            <cx:visibility seriesName="0" categoryName="1" value="1"/>
            <cx:separator>
</cx:separator>
            <cx:dataLabel idx="0">
              <cx:txPr>
                <a:bodyPr spcFirstLastPara="1" vertOverflow="ellipsis" horzOverflow="overflow" wrap="square" lIns="0" tIns="0" rIns="0" bIns="0" anchor="ctr" anchorCtr="1"/>
                <a:lstStyle/>
                <a:p>
                  <a:pPr algn="ctr" rtl="0">
                    <a:defRPr/>
                  </a:pPr>
                  <a:r>
                    <a:rPr lang="en-GB" sz="1600" b="1" i="0" u="none" strike="noStrike" baseline="0">
                      <a:solidFill>
                        <a:schemeClr val="tx1"/>
                      </a:solidFill>
                      <a:latin typeface="Calibri" panose="020F0502020204030204"/>
                    </a:rPr>
                    <a:t>Yes - Me
13.9%</a:t>
                  </a:r>
                </a:p>
              </cx:txPr>
              <cx:visibility seriesName="0" categoryName="1" value="1"/>
              <cx:separator>
</cx:separator>
            </cx:dataLabel>
            <cx:dataLabel idx="1">
              <cx:txPr>
                <a:bodyPr spcFirstLastPara="1" vertOverflow="ellipsis" horzOverflow="overflow" wrap="square" lIns="0" tIns="0" rIns="0" bIns="0" anchor="ctr" anchorCtr="1"/>
                <a:lstStyle/>
                <a:p>
                  <a:pPr algn="ctr" rtl="0">
                    <a:defRPr/>
                  </a:pPr>
                  <a:r>
                    <a:rPr lang="en-GB" sz="1600" b="1" i="0" u="none" strike="noStrike" baseline="0">
                      <a:solidFill>
                        <a:schemeClr val="tx1"/>
                      </a:solidFill>
                      <a:latin typeface="Calibri" panose="020F0502020204030204"/>
                    </a:rPr>
                    <a:t>Yes - Family Member
16.4%</a:t>
                  </a:r>
                </a:p>
              </cx:txPr>
              <cx:visibility seriesName="0" categoryName="1" value="1"/>
              <cx:separator>
</cx:separator>
            </cx:dataLabel>
            <cx:dataLabel idx="2">
              <cx:txPr>
                <a:bodyPr spcFirstLastPara="1" vertOverflow="ellipsis" horzOverflow="overflow" wrap="square" lIns="0" tIns="0" rIns="0" bIns="0" anchor="ctr" anchorCtr="1"/>
                <a:lstStyle/>
                <a:p>
                  <a:pPr algn="ctr" rtl="0">
                    <a:defRPr sz="1600"/>
                  </a:pPr>
                  <a:r>
                    <a:rPr lang="en-GB" sz="1600" b="1" i="0" u="none" strike="noStrike" baseline="0">
                      <a:solidFill>
                        <a:schemeClr val="tx1"/>
                      </a:solidFill>
                      <a:latin typeface="Calibri" panose="020F0502020204030204"/>
                    </a:rPr>
                    <a:t>Yes - Me &amp; Family Member
7.9%</a:t>
                  </a:r>
                </a:p>
              </cx:txPr>
              <cx:visibility seriesName="0" categoryName="1" value="1"/>
              <cx:separator>
</cx:separator>
            </cx:dataLabel>
          </cx:dataLabels>
          <cx:dataId val="0"/>
          <cx:layoutPr>
            <cx:parentLabelLayout val="overlapping"/>
          </cx:layoutPr>
        </cx:series>
      </cx:plotAreaRegion>
    </cx:plotArea>
  </cx:chart>
</cx:chartSpace>
</file>

<file path=ppt/charts/chartEx3.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Sheet1!$A$2:$A$4</cx:f>
        <cx:lvl ptCount="3">
          <cx:pt idx="0">Friends - 1-5pp (n = 147)</cx:pt>
          <cx:pt idx="1">Family (n =147)</cx:pt>
          <cx:pt idx="2">Acquaintance - 1 to 10pp (n = 209)</cx:pt>
        </cx:lvl>
      </cx:strDim>
      <cx:numDim type="size">
        <cx:f>Sheet1!$B$2:$B$4</cx:f>
        <cx:lvl ptCount="3" formatCode="0.0%">
          <cx:pt idx="0">0.20547945205479451</cx:pt>
          <cx:pt idx="1">0.25170068027210885</cx:pt>
          <cx:pt idx="2">0.59808612440191389</cx:pt>
        </cx:lvl>
      </cx:numDim>
    </cx:data>
  </cx:chartData>
  <cx:chart>
    <cx:title pos="t" align="ctr" overlay="0">
      <cx:tx>
        <cx:rich>
          <a:bodyPr rot="0" spcFirstLastPara="1" vertOverflow="ellipsis" vert="horz" wrap="square" lIns="38100" tIns="19050" rIns="38100" bIns="19050" anchor="ctr" anchorCtr="1" compatLnSpc="0"/>
          <a:lstStyle/>
          <a:p>
            <a:pPr algn="ctr" rtl="0">
              <a:defRPr sz="1800" b="0" i="0" u="none" strike="noStrike" kern="1200" spc="0" baseline="0">
                <a:solidFill>
                  <a:prstClr val="black">
                    <a:lumMod val="65000"/>
                    <a:lumOff val="35000"/>
                  </a:prstClr>
                </a:solidFill>
                <a:latin typeface="+mn-lt"/>
                <a:ea typeface="+mn-ea"/>
                <a:cs typeface="+mn-cs"/>
              </a:defRPr>
            </a:pPr>
            <a:r>
              <a:rPr kumimoji="0" lang="en-US" sz="1800" b="1" i="0" u="none" strike="noStrike" kern="1200" cap="none" spc="0" normalizeH="0" baseline="0" noProof="0" dirty="0">
                <a:ln>
                  <a:noFill/>
                </a:ln>
                <a:solidFill>
                  <a:schemeClr val="tx1"/>
                </a:solidFill>
                <a:effectLst/>
                <a:uLnTx/>
                <a:uFillTx/>
                <a:latin typeface="Calibri" panose="020F0502020204030204"/>
              </a:rPr>
              <a:t>Do you know anyone who has passed away? </a:t>
            </a:r>
            <a:r>
              <a:rPr kumimoji="0" lang="en-US" sz="1800" b="0" i="0" u="none" strike="noStrike" kern="1200" cap="none" spc="0" normalizeH="0" baseline="0" noProof="0" dirty="0">
                <a:ln>
                  <a:noFill/>
                </a:ln>
                <a:solidFill>
                  <a:schemeClr val="tx1"/>
                </a:solidFill>
                <a:effectLst/>
                <a:uLnTx/>
                <a:uFillTx/>
                <a:latin typeface="Calibri" panose="020F0502020204030204"/>
              </a:rPr>
              <a:t>(</a:t>
            </a:r>
            <a:r>
              <a:rPr kumimoji="0" lang="en-US" sz="1800" b="0" i="1" u="none" strike="noStrike" kern="1200" cap="none" spc="0" normalizeH="0" baseline="0" noProof="0" dirty="0">
                <a:ln>
                  <a:noFill/>
                </a:ln>
                <a:solidFill>
                  <a:schemeClr val="tx1"/>
                </a:solidFill>
                <a:effectLst/>
                <a:uLnTx/>
                <a:uFillTx/>
                <a:latin typeface="Calibri" panose="020F0502020204030204"/>
              </a:rPr>
              <a:t>n</a:t>
            </a:r>
            <a:r>
              <a:rPr kumimoji="0" lang="en-US" sz="1800" b="0" i="0" u="none" strike="noStrike" kern="1200" cap="none" spc="0" normalizeH="0" baseline="0" noProof="0" dirty="0">
                <a:ln>
                  <a:noFill/>
                </a:ln>
                <a:solidFill>
                  <a:schemeClr val="tx1"/>
                </a:solidFill>
                <a:effectLst/>
                <a:uLnTx/>
                <a:uFillTx/>
                <a:latin typeface="Calibri" panose="020F0502020204030204"/>
              </a:rPr>
              <a:t> = 209; </a:t>
            </a:r>
            <a:r>
              <a:rPr kumimoji="0" lang="en-US" sz="1800" b="0" i="1" u="none" strike="noStrike" kern="1200" cap="none" spc="0" normalizeH="0" baseline="0" noProof="0" dirty="0">
                <a:ln>
                  <a:noFill/>
                </a:ln>
                <a:solidFill>
                  <a:schemeClr val="tx1"/>
                </a:solidFill>
                <a:effectLst/>
                <a:uLnTx/>
                <a:uFillTx/>
                <a:latin typeface="Calibri" panose="020F0502020204030204"/>
              </a:rPr>
              <a:t>n</a:t>
            </a:r>
            <a:r>
              <a:rPr kumimoji="0" lang="en-US" sz="1800" b="0" i="0" u="none" strike="noStrike" kern="1200" cap="none" spc="0" normalizeH="0" baseline="0" noProof="0" dirty="0">
                <a:ln>
                  <a:noFill/>
                </a:ln>
                <a:solidFill>
                  <a:schemeClr val="tx1"/>
                </a:solidFill>
                <a:effectLst/>
                <a:uLnTx/>
                <a:uFillTx/>
                <a:latin typeface="Calibri" panose="020F0502020204030204"/>
              </a:rPr>
              <a:t> = 147)</a:t>
            </a:r>
            <a:endParaRPr kumimoji="0" lang="en-US" sz="1800" b="1" i="0" u="none" strike="noStrike" kern="1200" cap="none" spc="0" normalizeH="0" baseline="0" noProof="0" dirty="0">
              <a:ln>
                <a:noFill/>
              </a:ln>
              <a:solidFill>
                <a:schemeClr val="tx1"/>
              </a:solidFill>
              <a:effectLst/>
              <a:uLnTx/>
              <a:uFillTx/>
              <a:latin typeface="Calibri" panose="020F0502020204030204"/>
            </a:endParaRPr>
          </a:p>
        </cx:rich>
      </cx:tx>
    </cx:title>
    <cx:plotArea>
      <cx:plotAreaRegion>
        <cx:series layoutId="treemap" uniqueId="{2C19CB89-C141-444C-A8A9-CBB147559A41}">
          <cx:tx>
            <cx:txData>
              <cx:f>Sheet1!$B$1</cx:f>
              <cx:v>%</cx:v>
            </cx:txData>
          </cx:tx>
          <cx:dataPt idx="0">
            <cx:spPr>
              <a:solidFill>
                <a:srgbClr val="ED7D31"/>
              </a:solidFill>
            </cx:spPr>
          </cx:dataPt>
          <cx:dataPt idx="1">
            <cx:spPr>
              <a:solidFill>
                <a:srgbClr val="FFC000"/>
              </a:solidFill>
            </cx:spPr>
          </cx:dataPt>
          <cx:dataPt idx="2">
            <cx:spPr>
              <a:solidFill>
                <a:srgbClr val="70AD47"/>
              </a:solidFill>
            </cx:spPr>
          </cx:dataPt>
          <cx:dataLabels pos="inEnd">
            <cx:txPr>
              <a:bodyPr spcFirstLastPara="1" vertOverflow="ellipsis" horzOverflow="overflow" wrap="square" lIns="0" tIns="0" rIns="0" bIns="0" anchor="ctr" anchorCtr="1"/>
              <a:lstStyle/>
              <a:p>
                <a:pPr algn="ctr" rtl="0">
                  <a:defRPr sz="1800" b="1">
                    <a:solidFill>
                      <a:schemeClr val="tx1"/>
                    </a:solidFill>
                  </a:defRPr>
                </a:pPr>
                <a:endParaRPr lang="en-GB" sz="1800" b="1" i="0" u="none" strike="noStrike" baseline="0">
                  <a:solidFill>
                    <a:schemeClr val="tx1"/>
                  </a:solidFill>
                  <a:latin typeface="Calibri" panose="020F0502020204030204"/>
                </a:endParaRPr>
              </a:p>
            </cx:txPr>
            <cx:visibility seriesName="0" categoryName="1" value="1"/>
            <cx:separator>
</cx:separator>
          </cx:dataLabels>
          <cx:dataId val="0"/>
          <cx:layoutPr>
            <cx:parentLabelLayout val="overlapping"/>
          </cx:layoutPr>
        </cx:series>
      </cx:plotAreaRegion>
    </cx:plotArea>
  </cx:chart>
</cx:chartSpace>
</file>

<file path=ppt/charts/chartEx4.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Sheet1!$A$2:$A$4</cx:f>
        <cx:lvl ptCount="3">
          <cx:pt idx="0">Yes - Me</cx:pt>
          <cx:pt idx="1">Yes - Friends &amp; family</cx:pt>
          <cx:pt idx="2">No - Doesn't apply</cx:pt>
        </cx:lvl>
      </cx:strDim>
      <cx:numDim type="size">
        <cx:f>Sheet1!$B$2:$B$4</cx:f>
        <cx:lvl ptCount="3" formatCode="0.0%">
          <cx:pt idx="0">0.0040000000000000001</cx:pt>
          <cx:pt idx="1">0.28999999999999998</cx:pt>
          <cx:pt idx="2">0.70599999999999996</cx:pt>
        </cx:lvl>
      </cx:numDim>
    </cx:data>
  </cx:chartData>
  <cx:chart>
    <cx:title pos="t" align="ctr" overlay="0">
      <cx:tx>
        <cx:rich>
          <a:bodyPr rot="0" spcFirstLastPara="1" vertOverflow="ellipsis" vert="horz" wrap="square" lIns="38100" tIns="19050" rIns="38100" bIns="19050" anchor="ctr" anchorCtr="1" compatLnSpc="0"/>
          <a:lstStyle/>
          <a:p>
            <a:pPr algn="just" rtl="0"/>
            <a:r>
              <a:rPr lang="en-US" sz="1800" b="1" i="0" baseline="0" dirty="0">
                <a:effectLst/>
                <a:latin typeface="+mn-lt"/>
              </a:rPr>
              <a:t>Do you know any friend(s)/family member(s) who have tested positive for COVID-19? </a:t>
            </a:r>
            <a:r>
              <a:rPr lang="en-US" sz="1800" b="0" i="0" baseline="0" dirty="0">
                <a:effectLst/>
                <a:latin typeface="+mn-lt"/>
              </a:rPr>
              <a:t>(</a:t>
            </a:r>
            <a:r>
              <a:rPr lang="en-US" sz="1800" b="0" i="1" baseline="0" dirty="0">
                <a:effectLst/>
                <a:latin typeface="+mn-lt"/>
              </a:rPr>
              <a:t>n</a:t>
            </a:r>
            <a:r>
              <a:rPr lang="en-US" sz="1800" b="0" i="0" baseline="0" dirty="0">
                <a:effectLst/>
                <a:latin typeface="+mn-lt"/>
              </a:rPr>
              <a:t> = 1,994; </a:t>
            </a:r>
            <a:r>
              <a:rPr lang="en-US" sz="1800" b="0" i="1" baseline="0" dirty="0">
                <a:effectLst/>
                <a:latin typeface="+mn-lt"/>
              </a:rPr>
              <a:t>n</a:t>
            </a:r>
            <a:r>
              <a:rPr lang="en-US" sz="1800" b="0" i="0" baseline="0" dirty="0">
                <a:effectLst/>
                <a:latin typeface="+mn-lt"/>
              </a:rPr>
              <a:t> = 1,059)</a:t>
            </a:r>
            <a:endParaRPr lang="en-GB" sz="1800" dirty="0">
              <a:effectLst/>
              <a:latin typeface="+mn-lt"/>
            </a:endParaRPr>
          </a:p>
        </cx:rich>
      </cx:tx>
    </cx:title>
    <cx:plotArea>
      <cx:plotAreaRegion>
        <cx:series layoutId="treemap" uniqueId="{F0F0FE2C-E408-0448-B07B-BA7AA72C467A}">
          <cx:tx>
            <cx:txData>
              <cx:f>Sheet1!$B$1</cx:f>
              <cx:v>%</cx:v>
            </cx:txData>
          </cx:tx>
          <cx:dataLabels pos="ctr">
            <cx:txPr>
              <a:bodyPr spcFirstLastPara="1" vertOverflow="ellipsis" horzOverflow="overflow" wrap="square" lIns="38100" tIns="19050" rIns="38100" bIns="19050" anchor="ctr" anchorCtr="1">
                <a:spAutoFit/>
              </a:bodyPr>
              <a:lstStyle/>
              <a:p>
                <a:pPr algn="ctr" rtl="0">
                  <a:defRPr sz="1800">
                    <a:solidFill>
                      <a:schemeClr val="tx1"/>
                    </a:solidFill>
                  </a:defRPr>
                </a:pPr>
                <a:endParaRPr lang="en-GB" sz="1800" b="1" i="0" u="none" strike="noStrike" baseline="0">
                  <a:solidFill>
                    <a:schemeClr val="tx1"/>
                  </a:solidFill>
                  <a:latin typeface="Calibri" panose="020F0502020204030204"/>
                </a:endParaRPr>
              </a:p>
            </cx:txPr>
            <cx:visibility seriesName="0" categoryName="1" value="1"/>
            <cx:separator>
</cx:separator>
            <cx:dataLabel idx="1">
              <cx:txPr>
                <a:bodyPr spcFirstLastPara="1" vertOverflow="ellipsis" horzOverflow="overflow" wrap="square" lIns="38100" tIns="19050" rIns="38100" bIns="19050" anchor="ctr" anchorCtr="1">
                  <a:spAutoFit/>
                </a:bodyPr>
                <a:lstStyle/>
                <a:p>
                  <a:pPr algn="ctr" rtl="0">
                    <a:defRPr/>
                  </a:pPr>
                  <a:r>
                    <a:rPr lang="en-GB" sz="1800" b="1" i="0" u="none" strike="noStrike" baseline="0">
                      <a:solidFill>
                        <a:schemeClr val="tx1"/>
                      </a:solidFill>
                      <a:latin typeface="Calibri" panose="020F0502020204030204"/>
                    </a:rPr>
                    <a:t>Yes - Friends &amp; family
29.0%</a:t>
                  </a:r>
                </a:p>
              </cx:txPr>
              <cx:visibility seriesName="0" categoryName="1" value="1"/>
              <cx:separator>
</cx:separator>
            </cx:dataLabel>
          </cx:dataLabels>
          <cx:dataId val="0"/>
          <cx:layoutPr>
            <cx:parentLabelLayout val="overlapping"/>
          </cx:layoutPr>
        </cx:series>
      </cx:plotAreaRegion>
    </cx:plotArea>
  </cx:chart>
</cx:chartSpace>
</file>

<file path=ppt/charts/chartEx5.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Yes - Me</cx:pt>
          <cx:pt idx="1">Yes - Family Member</cx:pt>
          <cx:pt idx="2">Yes - Me &amp; Family Member</cx:pt>
          <cx:pt idx="3">No - Doesn't apply</cx:pt>
        </cx:lvl>
      </cx:strDim>
      <cx:numDim type="size">
        <cx:f>Sheet1!$B$2:$B$5</cx:f>
        <cx:lvl ptCount="4" formatCode="0.0%">
          <cx:pt idx="0">0.13900000000000001</cx:pt>
          <cx:pt idx="1">0.16400000000000001</cx:pt>
          <cx:pt idx="2">0.079000000000000001</cx:pt>
          <cx:pt idx="3">0.61799999999999999</cx:pt>
        </cx:lvl>
      </cx:numDim>
    </cx:data>
  </cx:chartData>
  <cx:chart>
    <cx:title pos="t" align="ctr" overlay="0">
      <cx:tx>
        <cx:txData>
          <cx:v/>
        </cx:txData>
      </cx:tx>
      <cx:txPr>
        <a:bodyPr rot="0" spcFirstLastPara="1" vertOverflow="ellipsis" vert="horz" wrap="square" lIns="38100" tIns="19050" rIns="38100" bIns="19050" anchor="ctr" anchorCtr="1" compatLnSpc="0"/>
        <a:lstStyle/>
        <a:p>
          <a:pPr rtl="0"/>
          <a:endParaRPr lang="en-GB" sz="2000" dirty="0">
            <a:effectLst/>
          </a:endParaRPr>
        </a:p>
      </cx:txPr>
    </cx:title>
    <cx:plotArea>
      <cx:plotAreaRegion>
        <cx:series layoutId="treemap" uniqueId="{7EF92EDE-BBA6-6848-8B84-702ECBDC1C60}">
          <cx:tx>
            <cx:txData>
              <cx:f>Sheet1!$B$1</cx:f>
              <cx:v>%</cx:v>
            </cx:txData>
          </cx:tx>
          <cx:dataPt idx="2">
            <cx:spPr>
              <a:solidFill>
                <a:srgbClr val="FFC000"/>
              </a:solidFill>
            </cx:spPr>
          </cx:dataPt>
          <cx:dataPt idx="3">
            <cx:spPr>
              <a:solidFill>
                <a:prstClr val="white">
                  <a:lumMod val="65000"/>
                </a:prstClr>
              </a:solidFill>
            </cx:spPr>
          </cx:dataPt>
          <cx:dataLabels pos="ctr">
            <cx:txPr>
              <a:bodyPr spcFirstLastPara="1" vertOverflow="ellipsis" horzOverflow="overflow" wrap="square" lIns="0" tIns="0" rIns="0" bIns="0" anchor="ctr" anchorCtr="1"/>
              <a:lstStyle/>
              <a:p>
                <a:pPr algn="ctr" rtl="0">
                  <a:defRPr sz="1800" b="1">
                    <a:solidFill>
                      <a:schemeClr val="tx1"/>
                    </a:solidFill>
                  </a:defRPr>
                </a:pPr>
                <a:endParaRPr lang="en-GB" sz="1800" b="1" i="0" u="none" strike="noStrike" baseline="0">
                  <a:solidFill>
                    <a:schemeClr val="tx1"/>
                  </a:solidFill>
                  <a:latin typeface="Calibri" panose="020F0502020204030204"/>
                </a:endParaRPr>
              </a:p>
            </cx:txPr>
            <cx:visibility seriesName="0" categoryName="1" value="1"/>
            <cx:separator>
</cx:separator>
            <cx:dataLabel idx="0">
              <cx:txPr>
                <a:bodyPr spcFirstLastPara="1" vertOverflow="ellipsis" horzOverflow="overflow" wrap="square" lIns="0" tIns="0" rIns="0" bIns="0" anchor="ctr" anchorCtr="1"/>
                <a:lstStyle/>
                <a:p>
                  <a:pPr algn="ctr" rtl="0">
                    <a:defRPr/>
                  </a:pPr>
                  <a:r>
                    <a:rPr lang="en-GB" sz="1600" b="1" i="0" u="none" strike="noStrike" baseline="0">
                      <a:solidFill>
                        <a:schemeClr val="tx1"/>
                      </a:solidFill>
                      <a:latin typeface="Calibri" panose="020F0502020204030204"/>
                    </a:rPr>
                    <a:t>Yes - Me
13.9%</a:t>
                  </a:r>
                </a:p>
              </cx:txPr>
              <cx:visibility seriesName="0" categoryName="1" value="1"/>
              <cx:separator>
</cx:separator>
            </cx:dataLabel>
            <cx:dataLabel idx="1">
              <cx:txPr>
                <a:bodyPr spcFirstLastPara="1" vertOverflow="ellipsis" horzOverflow="overflow" wrap="square" lIns="0" tIns="0" rIns="0" bIns="0" anchor="ctr" anchorCtr="1"/>
                <a:lstStyle/>
                <a:p>
                  <a:pPr algn="ctr" rtl="0">
                    <a:defRPr/>
                  </a:pPr>
                  <a:r>
                    <a:rPr lang="en-GB" sz="1600" b="1" i="0" u="none" strike="noStrike" baseline="0">
                      <a:solidFill>
                        <a:schemeClr val="tx1"/>
                      </a:solidFill>
                      <a:latin typeface="Calibri" panose="020F0502020204030204"/>
                    </a:rPr>
                    <a:t>Yes - Family Member
16.4%</a:t>
                  </a:r>
                </a:p>
              </cx:txPr>
              <cx:visibility seriesName="0" categoryName="1" value="1"/>
              <cx:separator>
</cx:separator>
            </cx:dataLabel>
            <cx:dataLabel idx="2">
              <cx:txPr>
                <a:bodyPr spcFirstLastPara="1" vertOverflow="ellipsis" horzOverflow="overflow" wrap="square" lIns="0" tIns="0" rIns="0" bIns="0" anchor="ctr" anchorCtr="1"/>
                <a:lstStyle/>
                <a:p>
                  <a:pPr algn="ctr" rtl="0">
                    <a:defRPr sz="1600"/>
                  </a:pPr>
                  <a:r>
                    <a:rPr lang="en-GB" sz="1600" b="1" i="0" u="none" strike="noStrike" baseline="0">
                      <a:solidFill>
                        <a:schemeClr val="tx1"/>
                      </a:solidFill>
                      <a:latin typeface="Calibri" panose="020F0502020204030204"/>
                    </a:rPr>
                    <a:t>Yes - Me &amp; Family Member
7.9%</a:t>
                  </a:r>
                </a:p>
              </cx:txPr>
              <cx:visibility seriesName="0" categoryName="1" value="1"/>
              <cx:separator>
</cx:separator>
            </cx:dataLabel>
          </cx:dataLabels>
          <cx:dataId val="0"/>
          <cx:layoutPr>
            <cx:parentLabelLayout val="overlapping"/>
          </cx:layoutPr>
        </cx:series>
      </cx:plotAreaRegion>
    </cx:plotArea>
  </cx:chart>
</cx:chartSpace>
</file>

<file path=ppt/charts/chartEx6.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Sheet1!$A$2:$A$4</cx:f>
        <cx:lvl ptCount="3">
          <cx:pt idx="0">Friends - 1-5pp (n = 147)</cx:pt>
          <cx:pt idx="1">Family (n =147)</cx:pt>
          <cx:pt idx="2">Acquaintance - 1 to 10pp (n = 209)</cx:pt>
        </cx:lvl>
      </cx:strDim>
      <cx:numDim type="size">
        <cx:f>Sheet1!$B$2:$B$4</cx:f>
        <cx:lvl ptCount="3" formatCode="0.0%">
          <cx:pt idx="0">0.20547945205479451</cx:pt>
          <cx:pt idx="1">0.25170068027210885</cx:pt>
          <cx:pt idx="2">0.59808612440191389</cx:pt>
        </cx:lvl>
      </cx:numDim>
    </cx:data>
  </cx:chartData>
  <cx:chart>
    <cx:title pos="t" align="ctr" overlay="0">
      <cx:tx>
        <cx:rich>
          <a:bodyPr rot="0" spcFirstLastPara="1" vertOverflow="ellipsis" vert="horz" wrap="square" lIns="38100" tIns="19050" rIns="38100" bIns="19050" anchor="ctr" anchorCtr="1" compatLnSpc="0"/>
          <a:lstStyle/>
          <a:p>
            <a:pPr algn="ctr" rtl="0">
              <a:defRPr sz="1800" b="0" i="0" u="none" strike="noStrike" kern="1200" spc="0" baseline="0">
                <a:solidFill>
                  <a:prstClr val="black">
                    <a:lumMod val="65000"/>
                    <a:lumOff val="35000"/>
                  </a:prstClr>
                </a:solidFill>
                <a:latin typeface="+mn-lt"/>
                <a:ea typeface="+mn-ea"/>
                <a:cs typeface="+mn-cs"/>
              </a:defRPr>
            </a:pPr>
            <a:r>
              <a:rPr kumimoji="0" lang="en-US" sz="1800" b="1" i="0" u="none" strike="noStrike" kern="1200" cap="none" spc="0" normalizeH="0" baseline="0" noProof="0" dirty="0">
                <a:ln>
                  <a:noFill/>
                </a:ln>
                <a:solidFill>
                  <a:schemeClr val="tx1"/>
                </a:solidFill>
                <a:effectLst/>
                <a:uLnTx/>
                <a:uFillTx/>
                <a:latin typeface="Calibri" panose="020F0502020204030204"/>
              </a:rPr>
              <a:t>Do you know anyone who has passed away? </a:t>
            </a:r>
            <a:r>
              <a:rPr kumimoji="0" lang="en-US" sz="1800" b="0" i="0" u="none" strike="noStrike" kern="1200" cap="none" spc="0" normalizeH="0" baseline="0" noProof="0" dirty="0">
                <a:ln>
                  <a:noFill/>
                </a:ln>
                <a:solidFill>
                  <a:schemeClr val="tx1"/>
                </a:solidFill>
                <a:effectLst/>
                <a:uLnTx/>
                <a:uFillTx/>
                <a:latin typeface="Calibri" panose="020F0502020204030204"/>
              </a:rPr>
              <a:t>(</a:t>
            </a:r>
            <a:r>
              <a:rPr kumimoji="0" lang="en-US" sz="1800" b="0" i="1" u="none" strike="noStrike" kern="1200" cap="none" spc="0" normalizeH="0" baseline="0" noProof="0" dirty="0">
                <a:ln>
                  <a:noFill/>
                </a:ln>
                <a:solidFill>
                  <a:schemeClr val="tx1"/>
                </a:solidFill>
                <a:effectLst/>
                <a:uLnTx/>
                <a:uFillTx/>
                <a:latin typeface="Calibri" panose="020F0502020204030204"/>
              </a:rPr>
              <a:t>n</a:t>
            </a:r>
            <a:r>
              <a:rPr kumimoji="0" lang="en-US" sz="1800" b="0" i="0" u="none" strike="noStrike" kern="1200" cap="none" spc="0" normalizeH="0" baseline="0" noProof="0" dirty="0">
                <a:ln>
                  <a:noFill/>
                </a:ln>
                <a:solidFill>
                  <a:schemeClr val="tx1"/>
                </a:solidFill>
                <a:effectLst/>
                <a:uLnTx/>
                <a:uFillTx/>
                <a:latin typeface="Calibri" panose="020F0502020204030204"/>
              </a:rPr>
              <a:t> = 209; </a:t>
            </a:r>
            <a:r>
              <a:rPr kumimoji="0" lang="en-US" sz="1800" b="0" i="1" u="none" strike="noStrike" kern="1200" cap="none" spc="0" normalizeH="0" baseline="0" noProof="0" dirty="0">
                <a:ln>
                  <a:noFill/>
                </a:ln>
                <a:solidFill>
                  <a:schemeClr val="tx1"/>
                </a:solidFill>
                <a:effectLst/>
                <a:uLnTx/>
                <a:uFillTx/>
                <a:latin typeface="Calibri" panose="020F0502020204030204"/>
              </a:rPr>
              <a:t>n</a:t>
            </a:r>
            <a:r>
              <a:rPr kumimoji="0" lang="en-US" sz="1800" b="0" i="0" u="none" strike="noStrike" kern="1200" cap="none" spc="0" normalizeH="0" baseline="0" noProof="0" dirty="0">
                <a:ln>
                  <a:noFill/>
                </a:ln>
                <a:solidFill>
                  <a:schemeClr val="tx1"/>
                </a:solidFill>
                <a:effectLst/>
                <a:uLnTx/>
                <a:uFillTx/>
                <a:latin typeface="Calibri" panose="020F0502020204030204"/>
              </a:rPr>
              <a:t> = 147)</a:t>
            </a:r>
            <a:endParaRPr kumimoji="0" lang="en-US" sz="1800" b="1" i="0" u="none" strike="noStrike" kern="1200" cap="none" spc="0" normalizeH="0" baseline="0" noProof="0" dirty="0">
              <a:ln>
                <a:noFill/>
              </a:ln>
              <a:solidFill>
                <a:schemeClr val="tx1"/>
              </a:solidFill>
              <a:effectLst/>
              <a:uLnTx/>
              <a:uFillTx/>
              <a:latin typeface="Calibri" panose="020F0502020204030204"/>
            </a:endParaRPr>
          </a:p>
        </cx:rich>
      </cx:tx>
    </cx:title>
    <cx:plotArea>
      <cx:plotAreaRegion>
        <cx:series layoutId="treemap" uniqueId="{2C19CB89-C141-444C-A8A9-CBB147559A41}">
          <cx:tx>
            <cx:txData>
              <cx:f>Sheet1!$B$1</cx:f>
              <cx:v>%</cx:v>
            </cx:txData>
          </cx:tx>
          <cx:dataPt idx="0">
            <cx:spPr>
              <a:solidFill>
                <a:srgbClr val="ED7D31"/>
              </a:solidFill>
            </cx:spPr>
          </cx:dataPt>
          <cx:dataPt idx="1">
            <cx:spPr>
              <a:solidFill>
                <a:srgbClr val="FFC000"/>
              </a:solidFill>
            </cx:spPr>
          </cx:dataPt>
          <cx:dataPt idx="2">
            <cx:spPr>
              <a:solidFill>
                <a:srgbClr val="70AD47"/>
              </a:solidFill>
            </cx:spPr>
          </cx:dataPt>
          <cx:dataLabels pos="inEnd">
            <cx:txPr>
              <a:bodyPr spcFirstLastPara="1" vertOverflow="ellipsis" horzOverflow="overflow" wrap="square" lIns="0" tIns="0" rIns="0" bIns="0" anchor="ctr" anchorCtr="1"/>
              <a:lstStyle/>
              <a:p>
                <a:pPr algn="ctr" rtl="0">
                  <a:defRPr sz="1800" b="1">
                    <a:solidFill>
                      <a:schemeClr val="tx1"/>
                    </a:solidFill>
                  </a:defRPr>
                </a:pPr>
                <a:endParaRPr lang="en-GB" sz="1800" b="1" i="0" u="none" strike="noStrike" baseline="0">
                  <a:solidFill>
                    <a:schemeClr val="tx1"/>
                  </a:solidFill>
                  <a:latin typeface="Calibri" panose="020F0502020204030204"/>
                </a:endParaRPr>
              </a:p>
            </cx:txPr>
            <cx:visibility seriesName="0" categoryName="1" value="1"/>
            <cx:separator>
</cx:separator>
          </cx:dataLabels>
          <cx:dataId val="0"/>
          <cx:layoutPr>
            <cx:parentLabelLayout val="overlapping"/>
          </cx:layoutPr>
        </cx:series>
      </cx:plotAreaRegion>
    </cx:plotArea>
  </cx:chart>
</cx:chartSpace>
</file>

<file path=ppt/charts/chartEx7.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Sheet1!$A$2:$A$4</cx:f>
        <cx:lvl ptCount="3">
          <cx:pt idx="0">Yes - Me</cx:pt>
          <cx:pt idx="1">Yes - Friends &amp; family</cx:pt>
          <cx:pt idx="2">No - Doesn't apply</cx:pt>
        </cx:lvl>
      </cx:strDim>
      <cx:numDim type="size">
        <cx:f>Sheet1!$B$2:$B$4</cx:f>
        <cx:lvl ptCount="3" formatCode="0.0%">
          <cx:pt idx="0">0.0040000000000000001</cx:pt>
          <cx:pt idx="1">0.28999999999999998</cx:pt>
          <cx:pt idx="2">0.70599999999999996</cx:pt>
        </cx:lvl>
      </cx:numDim>
    </cx:data>
  </cx:chartData>
  <cx:chart>
    <cx:title pos="t" align="ctr" overlay="0">
      <cx:tx>
        <cx:rich>
          <a:bodyPr rot="0" spcFirstLastPara="1" vertOverflow="ellipsis" vert="horz" wrap="square" lIns="38100" tIns="19050" rIns="38100" bIns="19050" anchor="ctr" anchorCtr="1" compatLnSpc="0"/>
          <a:lstStyle/>
          <a:p>
            <a:pPr algn="just" rtl="0"/>
            <a:r>
              <a:rPr lang="en-US" sz="1800" b="1" i="0" baseline="0" dirty="0">
                <a:effectLst/>
                <a:latin typeface="+mn-lt"/>
              </a:rPr>
              <a:t>Do you know any friend(s)/family member(s) who have tested positive for COVID-19? </a:t>
            </a:r>
            <a:r>
              <a:rPr lang="en-US" sz="1800" b="0" i="0" baseline="0" dirty="0">
                <a:effectLst/>
                <a:latin typeface="+mn-lt"/>
              </a:rPr>
              <a:t>(</a:t>
            </a:r>
            <a:r>
              <a:rPr lang="en-US" sz="1800" b="0" i="1" baseline="0" dirty="0">
                <a:effectLst/>
                <a:latin typeface="+mn-lt"/>
              </a:rPr>
              <a:t>n</a:t>
            </a:r>
            <a:r>
              <a:rPr lang="en-US" sz="1800" b="0" i="0" baseline="0" dirty="0">
                <a:effectLst/>
                <a:latin typeface="+mn-lt"/>
              </a:rPr>
              <a:t> = 1,994; </a:t>
            </a:r>
            <a:r>
              <a:rPr lang="en-US" sz="1800" b="0" i="1" baseline="0" dirty="0">
                <a:effectLst/>
                <a:latin typeface="+mn-lt"/>
              </a:rPr>
              <a:t>n</a:t>
            </a:r>
            <a:r>
              <a:rPr lang="en-US" sz="1800" b="0" i="0" baseline="0" dirty="0">
                <a:effectLst/>
                <a:latin typeface="+mn-lt"/>
              </a:rPr>
              <a:t> = 1,059)</a:t>
            </a:r>
            <a:endParaRPr lang="en-GB" sz="1800" dirty="0">
              <a:effectLst/>
              <a:latin typeface="+mn-lt"/>
            </a:endParaRPr>
          </a:p>
        </cx:rich>
      </cx:tx>
    </cx:title>
    <cx:plotArea>
      <cx:plotAreaRegion>
        <cx:series layoutId="treemap" uniqueId="{F0F0FE2C-E408-0448-B07B-BA7AA72C467A}">
          <cx:tx>
            <cx:txData>
              <cx:f>Sheet1!$B$1</cx:f>
              <cx:v>%</cx:v>
            </cx:txData>
          </cx:tx>
          <cx:dataLabels pos="ctr">
            <cx:txPr>
              <a:bodyPr spcFirstLastPara="1" vertOverflow="ellipsis" horzOverflow="overflow" wrap="square" lIns="38100" tIns="19050" rIns="38100" bIns="19050" anchor="ctr" anchorCtr="1">
                <a:spAutoFit/>
              </a:bodyPr>
              <a:lstStyle/>
              <a:p>
                <a:pPr algn="ctr" rtl="0">
                  <a:defRPr sz="1800">
                    <a:solidFill>
                      <a:schemeClr val="tx1"/>
                    </a:solidFill>
                  </a:defRPr>
                </a:pPr>
                <a:endParaRPr lang="en-GB" sz="1800" b="1" i="0" u="none" strike="noStrike" baseline="0">
                  <a:solidFill>
                    <a:schemeClr val="tx1"/>
                  </a:solidFill>
                  <a:latin typeface="Calibri" panose="020F0502020204030204"/>
                </a:endParaRPr>
              </a:p>
            </cx:txPr>
            <cx:visibility seriesName="0" categoryName="1" value="1"/>
            <cx:separator>
</cx:separator>
            <cx:dataLabel idx="1">
              <cx:txPr>
                <a:bodyPr spcFirstLastPara="1" vertOverflow="ellipsis" horzOverflow="overflow" wrap="square" lIns="38100" tIns="19050" rIns="38100" bIns="19050" anchor="ctr" anchorCtr="1">
                  <a:spAutoFit/>
                </a:bodyPr>
                <a:lstStyle/>
                <a:p>
                  <a:pPr algn="ctr" rtl="0">
                    <a:defRPr/>
                  </a:pPr>
                  <a:r>
                    <a:rPr lang="en-GB" sz="1800" b="1" i="0" u="none" strike="noStrike" baseline="0">
                      <a:solidFill>
                        <a:schemeClr val="tx1"/>
                      </a:solidFill>
                      <a:latin typeface="Calibri" panose="020F0502020204030204"/>
                    </a:rPr>
                    <a:t>Yes - Friends &amp; family
29.0%</a:t>
                  </a:r>
                </a:p>
              </cx:txPr>
              <cx:visibility seriesName="0" categoryName="1" value="1"/>
              <cx:separator>
</cx:separator>
            </cx:dataLabel>
          </cx:dataLabels>
          <cx:dataId val="0"/>
          <cx:layoutPr>
            <cx:parentLabelLayout val="overlapping"/>
          </cx:layoutPr>
        </cx:series>
      </cx:plotAreaRegion>
    </cx:plotArea>
  </cx:chart>
</cx:chartSpace>
</file>

<file path=ppt/charts/chartEx8.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Yes - Me</cx:pt>
          <cx:pt idx="1">Yes - Family Member</cx:pt>
          <cx:pt idx="2">Yes - Me &amp; Family Member</cx:pt>
          <cx:pt idx="3">No - Doesn't apply</cx:pt>
        </cx:lvl>
      </cx:strDim>
      <cx:numDim type="size">
        <cx:f>Sheet1!$B$2:$B$5</cx:f>
        <cx:lvl ptCount="4" formatCode="0.0%">
          <cx:pt idx="0">0.13900000000000001</cx:pt>
          <cx:pt idx="1">0.16400000000000001</cx:pt>
          <cx:pt idx="2">0.079000000000000001</cx:pt>
          <cx:pt idx="3">0.61799999999999999</cx:pt>
        </cx:lvl>
      </cx:numDim>
    </cx:data>
  </cx:chartData>
  <cx:chart>
    <cx:title pos="t" align="ctr" overlay="0">
      <cx:tx>
        <cx:txData>
          <cx:v/>
        </cx:txData>
      </cx:tx>
      <cx:txPr>
        <a:bodyPr rot="0" spcFirstLastPara="1" vertOverflow="ellipsis" vert="horz" wrap="square" lIns="38100" tIns="19050" rIns="38100" bIns="19050" anchor="ctr" anchorCtr="1" compatLnSpc="0"/>
        <a:lstStyle/>
        <a:p>
          <a:pPr rtl="0"/>
          <a:endParaRPr lang="en-GB" sz="2000" dirty="0">
            <a:effectLst/>
          </a:endParaRPr>
        </a:p>
      </cx:txPr>
    </cx:title>
    <cx:plotArea>
      <cx:plotAreaRegion>
        <cx:series layoutId="treemap" uniqueId="{7EF92EDE-BBA6-6848-8B84-702ECBDC1C60}">
          <cx:tx>
            <cx:txData>
              <cx:f>Sheet1!$B$1</cx:f>
              <cx:v>%</cx:v>
            </cx:txData>
          </cx:tx>
          <cx:dataPt idx="2">
            <cx:spPr>
              <a:solidFill>
                <a:srgbClr val="FFC000"/>
              </a:solidFill>
            </cx:spPr>
          </cx:dataPt>
          <cx:dataPt idx="3">
            <cx:spPr>
              <a:solidFill>
                <a:prstClr val="white">
                  <a:lumMod val="65000"/>
                </a:prstClr>
              </a:solidFill>
            </cx:spPr>
          </cx:dataPt>
          <cx:dataLabels pos="ctr">
            <cx:txPr>
              <a:bodyPr spcFirstLastPara="1" vertOverflow="ellipsis" horzOverflow="overflow" wrap="square" lIns="0" tIns="0" rIns="0" bIns="0" anchor="ctr" anchorCtr="1"/>
              <a:lstStyle/>
              <a:p>
                <a:pPr algn="ctr" rtl="0">
                  <a:defRPr sz="1800" b="1">
                    <a:solidFill>
                      <a:schemeClr val="tx1"/>
                    </a:solidFill>
                  </a:defRPr>
                </a:pPr>
                <a:endParaRPr lang="en-GB" sz="1800" b="1" i="0" u="none" strike="noStrike" baseline="0">
                  <a:solidFill>
                    <a:schemeClr val="tx1"/>
                  </a:solidFill>
                  <a:latin typeface="Calibri" panose="020F0502020204030204"/>
                </a:endParaRPr>
              </a:p>
            </cx:txPr>
            <cx:visibility seriesName="0" categoryName="1" value="1"/>
            <cx:separator>
</cx:separator>
            <cx:dataLabel idx="0">
              <cx:txPr>
                <a:bodyPr spcFirstLastPara="1" vertOverflow="ellipsis" horzOverflow="overflow" wrap="square" lIns="0" tIns="0" rIns="0" bIns="0" anchor="ctr" anchorCtr="1"/>
                <a:lstStyle/>
                <a:p>
                  <a:pPr algn="ctr" rtl="0">
                    <a:defRPr/>
                  </a:pPr>
                  <a:r>
                    <a:rPr lang="en-GB" sz="1600" b="1" i="0" u="none" strike="noStrike" baseline="0">
                      <a:solidFill>
                        <a:schemeClr val="tx1"/>
                      </a:solidFill>
                      <a:latin typeface="Calibri" panose="020F0502020204030204"/>
                    </a:rPr>
                    <a:t>Yes - Me
13.9%</a:t>
                  </a:r>
                </a:p>
              </cx:txPr>
              <cx:visibility seriesName="0" categoryName="1" value="1"/>
              <cx:separator>
</cx:separator>
            </cx:dataLabel>
            <cx:dataLabel idx="1">
              <cx:txPr>
                <a:bodyPr spcFirstLastPara="1" vertOverflow="ellipsis" horzOverflow="overflow" wrap="square" lIns="0" tIns="0" rIns="0" bIns="0" anchor="ctr" anchorCtr="1"/>
                <a:lstStyle/>
                <a:p>
                  <a:pPr algn="ctr" rtl="0">
                    <a:defRPr/>
                  </a:pPr>
                  <a:r>
                    <a:rPr lang="en-GB" sz="1600" b="1" i="0" u="none" strike="noStrike" baseline="0">
                      <a:solidFill>
                        <a:schemeClr val="tx1"/>
                      </a:solidFill>
                      <a:latin typeface="Calibri" panose="020F0502020204030204"/>
                    </a:rPr>
                    <a:t>Yes - Family Member
16.4%</a:t>
                  </a:r>
                </a:p>
              </cx:txPr>
              <cx:visibility seriesName="0" categoryName="1" value="1"/>
              <cx:separator>
</cx:separator>
            </cx:dataLabel>
            <cx:dataLabel idx="2">
              <cx:txPr>
                <a:bodyPr spcFirstLastPara="1" vertOverflow="ellipsis" horzOverflow="overflow" wrap="square" lIns="0" tIns="0" rIns="0" bIns="0" anchor="ctr" anchorCtr="1"/>
                <a:lstStyle/>
                <a:p>
                  <a:pPr algn="ctr" rtl="0">
                    <a:defRPr sz="1600"/>
                  </a:pPr>
                  <a:r>
                    <a:rPr lang="en-GB" sz="1600" b="1" i="0" u="none" strike="noStrike" baseline="0">
                      <a:solidFill>
                        <a:schemeClr val="tx1"/>
                      </a:solidFill>
                      <a:latin typeface="Calibri" panose="020F0502020204030204"/>
                    </a:rPr>
                    <a:t>Yes - Me &amp; Family Member
7.9%</a:t>
                  </a:r>
                </a:p>
              </cx:txPr>
              <cx:visibility seriesName="0" categoryName="1" value="1"/>
              <cx:separator>
</cx:separator>
            </cx:dataLabel>
          </cx:dataLabels>
          <cx:dataId val="0"/>
          <cx:layoutPr>
            <cx:parentLabelLayout val="overlapping"/>
          </cx:layoutPr>
        </cx:series>
      </cx:plotAreaRegion>
    </cx:plotArea>
  </cx:chart>
</cx:chartSpace>
</file>

<file path=ppt/charts/chartEx9.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Sheet1!$A$2:$A$4</cx:f>
        <cx:lvl ptCount="3">
          <cx:pt idx="0">Friends (1-5ppl)</cx:pt>
          <cx:pt idx="1">Family</cx:pt>
          <cx:pt idx="2">Acquaintance (1 to 10ppl)</cx:pt>
        </cx:lvl>
      </cx:strDim>
      <cx:numDim type="size">
        <cx:f>Sheet1!$B$2:$B$4</cx:f>
        <cx:lvl ptCount="3" formatCode="0.0%">
          <cx:pt idx="0">0.20547945205479451</cx:pt>
          <cx:pt idx="1">0.25170068027210885</cx:pt>
          <cx:pt idx="2">0.59808612440191389</cx:pt>
        </cx:lvl>
      </cx:numDim>
    </cx:data>
  </cx:chartData>
  <cx:chart>
    <cx:title pos="t" align="ctr" overlay="0">
      <cx:tx>
        <cx:rich>
          <a:bodyPr rot="0" spcFirstLastPara="1" vertOverflow="ellipsis" vert="horz" wrap="square" lIns="38100" tIns="19050" rIns="38100" bIns="19050" anchor="ctr" anchorCtr="1" compatLnSpc="0"/>
          <a:lstStyle/>
          <a:p>
            <a:pPr algn="ctr" rtl="0">
              <a:defRPr sz="1800" b="0" i="0" u="none" strike="noStrike" kern="1200" spc="0" baseline="0">
                <a:solidFill>
                  <a:prstClr val="black">
                    <a:lumMod val="65000"/>
                    <a:lumOff val="35000"/>
                  </a:prstClr>
                </a:solidFill>
                <a:latin typeface="+mn-lt"/>
                <a:ea typeface="+mn-ea"/>
                <a:cs typeface="+mn-cs"/>
              </a:defRPr>
            </a:pPr>
            <a:r>
              <a:rPr kumimoji="0" lang="en-US" sz="1800" b="1" i="0" u="none" strike="noStrike" kern="1200" cap="none" spc="0" normalizeH="0" baseline="0" noProof="0" dirty="0">
                <a:ln>
                  <a:noFill/>
                </a:ln>
                <a:solidFill>
                  <a:schemeClr val="tx1"/>
                </a:solidFill>
                <a:effectLst/>
                <a:uLnTx/>
                <a:uFillTx/>
                <a:latin typeface="Calibri" panose="020F0502020204030204"/>
              </a:rPr>
              <a:t>Do you know anyone who has passed away? </a:t>
            </a:r>
            <a:r>
              <a:rPr kumimoji="0" lang="en-US" sz="1800" b="0" i="0" u="none" strike="noStrike" kern="1200" cap="none" spc="0" normalizeH="0" baseline="0" noProof="0" dirty="0">
                <a:ln>
                  <a:noFill/>
                </a:ln>
                <a:solidFill>
                  <a:schemeClr val="tx1"/>
                </a:solidFill>
                <a:effectLst/>
                <a:uLnTx/>
                <a:uFillTx/>
                <a:latin typeface="Calibri" panose="020F0502020204030204"/>
              </a:rPr>
              <a:t>(</a:t>
            </a:r>
            <a:r>
              <a:rPr kumimoji="0" lang="en-US" sz="1800" b="0" i="1" u="none" strike="noStrike" kern="1200" cap="none" spc="0" normalizeH="0" baseline="0" noProof="0" dirty="0">
                <a:ln>
                  <a:noFill/>
                </a:ln>
                <a:solidFill>
                  <a:schemeClr val="tx1"/>
                </a:solidFill>
                <a:effectLst/>
                <a:uLnTx/>
                <a:uFillTx/>
                <a:latin typeface="Calibri" panose="020F0502020204030204"/>
              </a:rPr>
              <a:t>n</a:t>
            </a:r>
            <a:r>
              <a:rPr kumimoji="0" lang="en-US" sz="1800" b="0" i="0" u="none" strike="noStrike" kern="1200" cap="none" spc="0" normalizeH="0" baseline="0" noProof="0" dirty="0">
                <a:ln>
                  <a:noFill/>
                </a:ln>
                <a:solidFill>
                  <a:schemeClr val="tx1"/>
                </a:solidFill>
                <a:effectLst/>
                <a:uLnTx/>
                <a:uFillTx/>
                <a:latin typeface="Calibri" panose="020F0502020204030204"/>
              </a:rPr>
              <a:t> = 209; </a:t>
            </a:r>
            <a:r>
              <a:rPr kumimoji="0" lang="en-US" sz="1800" b="0" i="1" u="none" strike="noStrike" kern="1200" cap="none" spc="0" normalizeH="0" baseline="0" noProof="0" dirty="0">
                <a:ln>
                  <a:noFill/>
                </a:ln>
                <a:solidFill>
                  <a:schemeClr val="tx1"/>
                </a:solidFill>
                <a:effectLst/>
                <a:uLnTx/>
                <a:uFillTx/>
                <a:latin typeface="Calibri" panose="020F0502020204030204"/>
              </a:rPr>
              <a:t>n</a:t>
            </a:r>
            <a:r>
              <a:rPr kumimoji="0" lang="en-US" sz="1800" b="0" i="0" u="none" strike="noStrike" kern="1200" cap="none" spc="0" normalizeH="0" baseline="0" noProof="0" dirty="0">
                <a:ln>
                  <a:noFill/>
                </a:ln>
                <a:solidFill>
                  <a:schemeClr val="tx1"/>
                </a:solidFill>
                <a:effectLst/>
                <a:uLnTx/>
                <a:uFillTx/>
                <a:latin typeface="Calibri" panose="020F0502020204030204"/>
              </a:rPr>
              <a:t> = 147)</a:t>
            </a:r>
            <a:endParaRPr kumimoji="0" lang="en-US" sz="1800" b="1" i="0" u="none" strike="noStrike" kern="1200" cap="none" spc="0" normalizeH="0" baseline="0" noProof="0" dirty="0">
              <a:ln>
                <a:noFill/>
              </a:ln>
              <a:solidFill>
                <a:schemeClr val="tx1"/>
              </a:solidFill>
              <a:effectLst/>
              <a:uLnTx/>
              <a:uFillTx/>
              <a:latin typeface="Calibri" panose="020F0502020204030204"/>
            </a:endParaRPr>
          </a:p>
        </cx:rich>
      </cx:tx>
    </cx:title>
    <cx:plotArea>
      <cx:plotAreaRegion>
        <cx:series layoutId="treemap" uniqueId="{2C19CB89-C141-444C-A8A9-CBB147559A41}">
          <cx:tx>
            <cx:txData>
              <cx:f>Sheet1!$B$1</cx:f>
              <cx:v>%</cx:v>
            </cx:txData>
          </cx:tx>
          <cx:dataPt idx="0">
            <cx:spPr>
              <a:solidFill>
                <a:srgbClr val="ED7D31"/>
              </a:solidFill>
            </cx:spPr>
          </cx:dataPt>
          <cx:dataPt idx="1">
            <cx:spPr>
              <a:solidFill>
                <a:srgbClr val="FFC000"/>
              </a:solidFill>
            </cx:spPr>
          </cx:dataPt>
          <cx:dataPt idx="2">
            <cx:spPr>
              <a:solidFill>
                <a:srgbClr val="70AD47"/>
              </a:solidFill>
            </cx:spPr>
          </cx:dataPt>
          <cx:dataLabels pos="inEnd">
            <cx:txPr>
              <a:bodyPr spcFirstLastPara="1" vertOverflow="ellipsis" horzOverflow="overflow" wrap="square" lIns="0" tIns="0" rIns="0" bIns="0" anchor="ctr" anchorCtr="1"/>
              <a:lstStyle/>
              <a:p>
                <a:pPr algn="ctr" rtl="0">
                  <a:defRPr sz="1800" b="1">
                    <a:solidFill>
                      <a:schemeClr val="tx1"/>
                    </a:solidFill>
                  </a:defRPr>
                </a:pPr>
                <a:endParaRPr lang="en-GB" sz="1800" b="1" i="0" u="none" strike="noStrike" baseline="0">
                  <a:solidFill>
                    <a:schemeClr val="tx1"/>
                  </a:solidFill>
                  <a:latin typeface="Calibri" panose="020F0502020204030204"/>
                </a:endParaRPr>
              </a:p>
            </cx:txPr>
            <cx:visibility seriesName="0" categoryName="1" value="1"/>
            <cx:separator>
</cx:separator>
          </cx:dataLabels>
          <cx:dataId val="0"/>
          <cx:layoutPr>
            <cx:parentLabelLayout val="overlapping"/>
          </cx:layoutPr>
        </cx:series>
      </cx:plotAreaRegion>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416">
  <cs:axisTitle>
    <cs:lnRef idx="0"/>
    <cs:fillRef idx="0"/>
    <cs:effectRef idx="0"/>
    <cs:fontRef idx="minor">
      <a:schemeClr val="tx1">
        <a:lumMod val="65000"/>
        <a:lumOff val="35000"/>
      </a:schemeClr>
    </cs:fontRef>
    <cs:spPr>
      <a:solidFill>
        <a:schemeClr val="bg1">
          <a:lumMod val="65000"/>
        </a:schemeClr>
      </a:solidFill>
      <a:ln>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330" b="1"/>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2128" b="1" cap="all"/>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1.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416">
  <cs:axisTitle>
    <cs:lnRef idx="0"/>
    <cs:fillRef idx="0"/>
    <cs:effectRef idx="0"/>
    <cs:fontRef idx="minor">
      <a:schemeClr val="tx1">
        <a:lumMod val="65000"/>
        <a:lumOff val="35000"/>
      </a:schemeClr>
    </cs:fontRef>
    <cs:spPr>
      <a:solidFill>
        <a:schemeClr val="bg1">
          <a:lumMod val="65000"/>
        </a:schemeClr>
      </a:solidFill>
      <a:ln>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330" b="1"/>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2128" b="1" cap="all"/>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416">
  <cs:axisTitle>
    <cs:lnRef idx="0"/>
    <cs:fillRef idx="0"/>
    <cs:effectRef idx="0"/>
    <cs:fontRef idx="minor">
      <a:schemeClr val="tx1">
        <a:lumMod val="65000"/>
        <a:lumOff val="35000"/>
      </a:schemeClr>
    </cs:fontRef>
    <cs:spPr>
      <a:solidFill>
        <a:schemeClr val="bg1">
          <a:lumMod val="65000"/>
        </a:schemeClr>
      </a:solidFill>
      <a:ln>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330" b="1"/>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2128" b="1" cap="all"/>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416">
  <cs:axisTitle>
    <cs:lnRef idx="0"/>
    <cs:fillRef idx="0"/>
    <cs:effectRef idx="0"/>
    <cs:fontRef idx="minor">
      <a:schemeClr val="tx1">
        <a:lumMod val="65000"/>
        <a:lumOff val="35000"/>
      </a:schemeClr>
    </cs:fontRef>
    <cs:spPr>
      <a:solidFill>
        <a:schemeClr val="bg1">
          <a:lumMod val="65000"/>
        </a:schemeClr>
      </a:solidFill>
      <a:ln>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330" b="1"/>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2128" b="1" cap="all"/>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416">
  <cs:axisTitle>
    <cs:lnRef idx="0"/>
    <cs:fillRef idx="0"/>
    <cs:effectRef idx="0"/>
    <cs:fontRef idx="minor">
      <a:schemeClr val="tx1">
        <a:lumMod val="65000"/>
        <a:lumOff val="35000"/>
      </a:schemeClr>
    </cs:fontRef>
    <cs:spPr>
      <a:solidFill>
        <a:schemeClr val="bg1">
          <a:lumMod val="65000"/>
        </a:schemeClr>
      </a:solidFill>
      <a:ln>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330" b="1"/>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2128" b="1" cap="all"/>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416">
  <cs:axisTitle>
    <cs:lnRef idx="0"/>
    <cs:fillRef idx="0"/>
    <cs:effectRef idx="0"/>
    <cs:fontRef idx="minor">
      <a:schemeClr val="tx1">
        <a:lumMod val="65000"/>
        <a:lumOff val="35000"/>
      </a:schemeClr>
    </cs:fontRef>
    <cs:spPr>
      <a:solidFill>
        <a:schemeClr val="bg1">
          <a:lumMod val="65000"/>
        </a:schemeClr>
      </a:solidFill>
      <a:ln>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330" b="1"/>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2128" b="1" cap="all"/>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03A5D3-93D0-0840-80BA-01EEBEFE79DC}" type="datetimeFigureOut">
              <a:rPr lang="en-US" smtClean="0"/>
              <a:t>2/17/21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86E9F1-6A61-9340-A790-3F0BEF0F055A}" type="slidenum">
              <a:rPr lang="en-US" smtClean="0"/>
              <a:t>‹#›</a:t>
            </a:fld>
            <a:endParaRPr lang="en-US" dirty="0"/>
          </a:p>
        </p:txBody>
      </p:sp>
    </p:spTree>
    <p:extLst>
      <p:ext uri="{BB962C8B-B14F-4D97-AF65-F5344CB8AC3E}">
        <p14:creationId xmlns:p14="http://schemas.microsoft.com/office/powerpoint/2010/main" val="2106968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weforum.org/agenda/2020/12/covid19-education-innovation-outcomes/"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You can follow me on the following social media.</a:t>
            </a:r>
          </a:p>
        </p:txBody>
      </p:sp>
      <p:sp>
        <p:nvSpPr>
          <p:cNvPr id="4" name="Slide Number Placeholder 3"/>
          <p:cNvSpPr>
            <a:spLocks noGrp="1"/>
          </p:cNvSpPr>
          <p:nvPr>
            <p:ph type="sldNum" sz="quarter" idx="5"/>
          </p:nvPr>
        </p:nvSpPr>
        <p:spPr/>
        <p:txBody>
          <a:bodyPr/>
          <a:lstStyle/>
          <a:p>
            <a:fld id="{CC86E9F1-6A61-9340-A790-3F0BEF0F055A}" type="slidenum">
              <a:rPr lang="en-US" smtClean="0"/>
              <a:t>2</a:t>
            </a:fld>
            <a:endParaRPr lang="en-US" dirty="0"/>
          </a:p>
        </p:txBody>
      </p:sp>
    </p:spTree>
    <p:extLst>
      <p:ext uri="{BB962C8B-B14F-4D97-AF65-F5344CB8AC3E}">
        <p14:creationId xmlns:p14="http://schemas.microsoft.com/office/powerpoint/2010/main" val="404998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BMA (2020): https://www.bma.org.uk/bma-media-centre/personal-impact-of-the-covid-19-pandemic-on-doctors-wellbeing-revealed-in-major-bma-survey </a:t>
            </a:r>
          </a:p>
          <a:p>
            <a:r>
              <a:rPr lang="en-GB" sz="1200" b="0" i="0" kern="1200" dirty="0">
                <a:solidFill>
                  <a:schemeClr val="tx1"/>
                </a:solidFill>
                <a:effectLst/>
                <a:latin typeface="+mn-lt"/>
                <a:ea typeface="+mn-ea"/>
                <a:cs typeface="+mn-cs"/>
              </a:rPr>
              <a:t>Oreffice, S., &amp; Quintana-Domeque, C. (2020). Gender inequality in COVID-19 times: Evidence from UK Prolific participants. </a:t>
            </a:r>
          </a:p>
          <a:p>
            <a:endParaRPr lang="en-GB" sz="1200" b="0" i="0" kern="1200" dirty="0">
              <a:solidFill>
                <a:schemeClr val="tx1"/>
              </a:solidFill>
              <a:effectLst/>
              <a:latin typeface="+mn-lt"/>
              <a:ea typeface="+mn-ea"/>
              <a:cs typeface="+mn-cs"/>
            </a:endParaRPr>
          </a:p>
          <a:p>
            <a:r>
              <a:rPr lang="en-US" dirty="0"/>
              <a:t>https://www.educationsupport.org.uk/about-us/media-centre/more-suffer-poor-mental-health-whilst-stress-levels-soar </a:t>
            </a:r>
          </a:p>
        </p:txBody>
      </p:sp>
      <p:sp>
        <p:nvSpPr>
          <p:cNvPr id="4" name="Slide Number Placeholder 3"/>
          <p:cNvSpPr>
            <a:spLocks noGrp="1"/>
          </p:cNvSpPr>
          <p:nvPr>
            <p:ph type="sldNum" sz="quarter" idx="5"/>
          </p:nvPr>
        </p:nvSpPr>
        <p:spPr/>
        <p:txBody>
          <a:bodyPr/>
          <a:lstStyle/>
          <a:p>
            <a:fld id="{CC86E9F1-6A61-9340-A790-3F0BEF0F055A}" type="slidenum">
              <a:rPr lang="en-US" smtClean="0"/>
              <a:t>12</a:t>
            </a:fld>
            <a:endParaRPr lang="en-US" dirty="0"/>
          </a:p>
        </p:txBody>
      </p:sp>
    </p:spTree>
    <p:extLst>
      <p:ext uri="{BB962C8B-B14F-4D97-AF65-F5344CB8AC3E}">
        <p14:creationId xmlns:p14="http://schemas.microsoft.com/office/powerpoint/2010/main" val="3190783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https://www.educationsupport.org.uk/about-us/media-centre/more-suffer-poor-mental-health-whilst-stress-levels-soar </a:t>
            </a:r>
          </a:p>
          <a:p>
            <a:endParaRPr lang="en-US" dirty="0"/>
          </a:p>
          <a:p>
            <a:r>
              <a:rPr lang="en-US" dirty="0"/>
              <a:t>Symptoms not helped by changing government guidelines on opening schools and assessments.</a:t>
            </a:r>
          </a:p>
        </p:txBody>
      </p:sp>
      <p:sp>
        <p:nvSpPr>
          <p:cNvPr id="4" name="Slide Number Placeholder 3"/>
          <p:cNvSpPr>
            <a:spLocks noGrp="1"/>
          </p:cNvSpPr>
          <p:nvPr>
            <p:ph type="sldNum" sz="quarter" idx="5"/>
          </p:nvPr>
        </p:nvSpPr>
        <p:spPr/>
        <p:txBody>
          <a:bodyPr/>
          <a:lstStyle/>
          <a:p>
            <a:fld id="{CC86E9F1-6A61-9340-A790-3F0BEF0F055A}" type="slidenum">
              <a:rPr lang="en-US" smtClean="0"/>
              <a:t>13</a:t>
            </a:fld>
            <a:endParaRPr lang="en-US" dirty="0"/>
          </a:p>
        </p:txBody>
      </p:sp>
    </p:spTree>
    <p:extLst>
      <p:ext uri="{BB962C8B-B14F-4D97-AF65-F5344CB8AC3E}">
        <p14:creationId xmlns:p14="http://schemas.microsoft.com/office/powerpoint/2010/main" val="37293512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http://cospaceoxford.org/findings/changes-in-children-mental-health-symptoms-from-march-2020-to-jan-2021/</a:t>
            </a:r>
          </a:p>
        </p:txBody>
      </p:sp>
      <p:sp>
        <p:nvSpPr>
          <p:cNvPr id="4" name="Slide Number Placeholder 3"/>
          <p:cNvSpPr>
            <a:spLocks noGrp="1"/>
          </p:cNvSpPr>
          <p:nvPr>
            <p:ph type="sldNum" sz="quarter" idx="5"/>
          </p:nvPr>
        </p:nvSpPr>
        <p:spPr/>
        <p:txBody>
          <a:bodyPr/>
          <a:lstStyle/>
          <a:p>
            <a:fld id="{CC86E9F1-6A61-9340-A790-3F0BEF0F055A}" type="slidenum">
              <a:rPr lang="en-US" smtClean="0"/>
              <a:t>14</a:t>
            </a:fld>
            <a:endParaRPr lang="en-US" dirty="0"/>
          </a:p>
        </p:txBody>
      </p:sp>
    </p:spTree>
    <p:extLst>
      <p:ext uri="{BB962C8B-B14F-4D97-AF65-F5344CB8AC3E}">
        <p14:creationId xmlns:p14="http://schemas.microsoft.com/office/powerpoint/2010/main" val="28040941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970F0FD-C0DE-0946-9157-1958B59DC784}" type="slidenum">
              <a:rPr lang="en-US" smtClean="0"/>
              <a:t>15</a:t>
            </a:fld>
            <a:endParaRPr lang="en-US" dirty="0"/>
          </a:p>
        </p:txBody>
      </p:sp>
    </p:spTree>
    <p:extLst>
      <p:ext uri="{BB962C8B-B14F-4D97-AF65-F5344CB8AC3E}">
        <p14:creationId xmlns:p14="http://schemas.microsoft.com/office/powerpoint/2010/main" val="2615727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https://www.medrxiv.org/content/10.1101/2020.11.26.20239103v1</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70F0FD-C0DE-0946-9157-1958B59DC7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14708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a:rPr>
              <a:t>https://www.weforum.org/agenda/2020/12/covid19-education-innovation-outcomes/</a:t>
            </a:r>
            <a:r>
              <a:rPr lang="en-US" sz="1200" dirty="0"/>
              <a:t> </a:t>
            </a:r>
          </a:p>
          <a:p>
            <a:endParaRPr lang="en-US" dirty="0"/>
          </a:p>
        </p:txBody>
      </p:sp>
      <p:sp>
        <p:nvSpPr>
          <p:cNvPr id="4" name="Slide Number Placeholder 3"/>
          <p:cNvSpPr>
            <a:spLocks noGrp="1"/>
          </p:cNvSpPr>
          <p:nvPr>
            <p:ph type="sldNum" sz="quarter" idx="5"/>
          </p:nvPr>
        </p:nvSpPr>
        <p:spPr/>
        <p:txBody>
          <a:bodyPr/>
          <a:lstStyle/>
          <a:p>
            <a:fld id="{CC86E9F1-6A61-9340-A790-3F0BEF0F055A}" type="slidenum">
              <a:rPr lang="en-US" smtClean="0"/>
              <a:t>33</a:t>
            </a:fld>
            <a:endParaRPr lang="en-US" dirty="0"/>
          </a:p>
        </p:txBody>
      </p:sp>
    </p:spTree>
    <p:extLst>
      <p:ext uri="{BB962C8B-B14F-4D97-AF65-F5344CB8AC3E}">
        <p14:creationId xmlns:p14="http://schemas.microsoft.com/office/powerpoint/2010/main" val="3596371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will we do for children? What will these children do for us?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Grave step to miss what got us here even before COVID. Moved from equity to equality (barriers that are prereferral and side issues that also affect education, inequity/access to digital solutions).</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C86E9F1-6A61-9340-A790-3F0BEF0F055A}" type="slidenum">
              <a:rPr lang="en-US" smtClean="0"/>
              <a:t>42</a:t>
            </a:fld>
            <a:endParaRPr lang="en-US" dirty="0"/>
          </a:p>
        </p:txBody>
      </p:sp>
    </p:spTree>
    <p:extLst>
      <p:ext uri="{BB962C8B-B14F-4D97-AF65-F5344CB8AC3E}">
        <p14:creationId xmlns:p14="http://schemas.microsoft.com/office/powerpoint/2010/main" val="2373476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86E9F1-6A61-9340-A790-3F0BEF0F055A}" type="slidenum">
              <a:rPr lang="en-US" smtClean="0"/>
              <a:t>3</a:t>
            </a:fld>
            <a:endParaRPr lang="en-US" dirty="0"/>
          </a:p>
        </p:txBody>
      </p:sp>
    </p:spTree>
    <p:extLst>
      <p:ext uri="{BB962C8B-B14F-4D97-AF65-F5344CB8AC3E}">
        <p14:creationId xmlns:p14="http://schemas.microsoft.com/office/powerpoint/2010/main" val="2170972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 the CIE conference we have heard from various speakers talk about the various parts of education that we need to think about in helping us recover from this pandemic. Some speakers spoke of the role of teachers, education technology, </a:t>
            </a:r>
          </a:p>
        </p:txBody>
      </p:sp>
      <p:sp>
        <p:nvSpPr>
          <p:cNvPr id="4" name="Slide Number Placeholder 3"/>
          <p:cNvSpPr>
            <a:spLocks noGrp="1"/>
          </p:cNvSpPr>
          <p:nvPr>
            <p:ph type="sldNum" sz="quarter" idx="5"/>
          </p:nvPr>
        </p:nvSpPr>
        <p:spPr/>
        <p:txBody>
          <a:bodyPr/>
          <a:lstStyle/>
          <a:p>
            <a:fld id="{CC86E9F1-6A61-9340-A790-3F0BEF0F055A}" type="slidenum">
              <a:rPr lang="en-US" smtClean="0"/>
              <a:t>4</a:t>
            </a:fld>
            <a:endParaRPr lang="en-US" dirty="0"/>
          </a:p>
        </p:txBody>
      </p:sp>
    </p:spTree>
    <p:extLst>
      <p:ext uri="{BB962C8B-B14F-4D97-AF65-F5344CB8AC3E}">
        <p14:creationId xmlns:p14="http://schemas.microsoft.com/office/powerpoint/2010/main" val="3590904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 the CIE conference we have heard from various speakers talk about the various parts of education that we need to think about in helping us recover from this pandemic. Some speakers spoke of the role of teachers, education technology, </a:t>
            </a:r>
          </a:p>
        </p:txBody>
      </p:sp>
      <p:sp>
        <p:nvSpPr>
          <p:cNvPr id="4" name="Slide Number Placeholder 3"/>
          <p:cNvSpPr>
            <a:spLocks noGrp="1"/>
          </p:cNvSpPr>
          <p:nvPr>
            <p:ph type="sldNum" sz="quarter" idx="5"/>
          </p:nvPr>
        </p:nvSpPr>
        <p:spPr/>
        <p:txBody>
          <a:bodyPr/>
          <a:lstStyle/>
          <a:p>
            <a:fld id="{CC86E9F1-6A61-9340-A790-3F0BEF0F055A}" type="slidenum">
              <a:rPr lang="en-US" smtClean="0"/>
              <a:t>5</a:t>
            </a:fld>
            <a:endParaRPr lang="en-US" dirty="0"/>
          </a:p>
        </p:txBody>
      </p:sp>
    </p:spTree>
    <p:extLst>
      <p:ext uri="{BB962C8B-B14F-4D97-AF65-F5344CB8AC3E}">
        <p14:creationId xmlns:p14="http://schemas.microsoft.com/office/powerpoint/2010/main" val="199720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 the CIE conference we have heard from various speakers talk about the various parts of education that we need to think about in helping us recover from this pandemic. Some speakers spoke of the role of teachers, education technology, </a:t>
            </a:r>
          </a:p>
        </p:txBody>
      </p:sp>
      <p:sp>
        <p:nvSpPr>
          <p:cNvPr id="4" name="Slide Number Placeholder 3"/>
          <p:cNvSpPr>
            <a:spLocks noGrp="1"/>
          </p:cNvSpPr>
          <p:nvPr>
            <p:ph type="sldNum" sz="quarter" idx="5"/>
          </p:nvPr>
        </p:nvSpPr>
        <p:spPr/>
        <p:txBody>
          <a:bodyPr/>
          <a:lstStyle/>
          <a:p>
            <a:fld id="{CC86E9F1-6A61-9340-A790-3F0BEF0F055A}" type="slidenum">
              <a:rPr lang="en-US" smtClean="0"/>
              <a:t>6</a:t>
            </a:fld>
            <a:endParaRPr lang="en-US" dirty="0"/>
          </a:p>
        </p:txBody>
      </p:sp>
    </p:spTree>
    <p:extLst>
      <p:ext uri="{BB962C8B-B14F-4D97-AF65-F5344CB8AC3E}">
        <p14:creationId xmlns:p14="http://schemas.microsoft.com/office/powerpoint/2010/main" val="2423841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 the CIE conference we have heard from various speakers talk about the various parts of education that we need to think about in helping us recover from this pandemic. Some speakers spoke of the role of teachers, education technology, </a:t>
            </a:r>
          </a:p>
        </p:txBody>
      </p:sp>
      <p:sp>
        <p:nvSpPr>
          <p:cNvPr id="4" name="Slide Number Placeholder 3"/>
          <p:cNvSpPr>
            <a:spLocks noGrp="1"/>
          </p:cNvSpPr>
          <p:nvPr>
            <p:ph type="sldNum" sz="quarter" idx="5"/>
          </p:nvPr>
        </p:nvSpPr>
        <p:spPr/>
        <p:txBody>
          <a:bodyPr/>
          <a:lstStyle/>
          <a:p>
            <a:fld id="{CC86E9F1-6A61-9340-A790-3F0BEF0F055A}" type="slidenum">
              <a:rPr lang="en-US" smtClean="0"/>
              <a:t>7</a:t>
            </a:fld>
            <a:endParaRPr lang="en-US" dirty="0"/>
          </a:p>
        </p:txBody>
      </p:sp>
    </p:spTree>
    <p:extLst>
      <p:ext uri="{BB962C8B-B14F-4D97-AF65-F5344CB8AC3E}">
        <p14:creationId xmlns:p14="http://schemas.microsoft.com/office/powerpoint/2010/main" val="873230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 the CIE conference we have heard from various speakers talk about the various parts of education that we need to think about in helping us recover from this pandemic. Some speakers spoke of the role of teachers, education technology, </a:t>
            </a:r>
          </a:p>
        </p:txBody>
      </p:sp>
      <p:sp>
        <p:nvSpPr>
          <p:cNvPr id="4" name="Slide Number Placeholder 3"/>
          <p:cNvSpPr>
            <a:spLocks noGrp="1"/>
          </p:cNvSpPr>
          <p:nvPr>
            <p:ph type="sldNum" sz="quarter" idx="5"/>
          </p:nvPr>
        </p:nvSpPr>
        <p:spPr/>
        <p:txBody>
          <a:bodyPr/>
          <a:lstStyle/>
          <a:p>
            <a:fld id="{CC86E9F1-6A61-9340-A790-3F0BEF0F055A}" type="slidenum">
              <a:rPr lang="en-US" smtClean="0"/>
              <a:t>8</a:t>
            </a:fld>
            <a:endParaRPr lang="en-US" dirty="0"/>
          </a:p>
        </p:txBody>
      </p:sp>
    </p:spTree>
    <p:extLst>
      <p:ext uri="{BB962C8B-B14F-4D97-AF65-F5344CB8AC3E}">
        <p14:creationId xmlns:p14="http://schemas.microsoft.com/office/powerpoint/2010/main" val="1957890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 the CIE conference we have heard from various speakers talk about the various parts of education that we need to think about in helping us recover from this pandemic. Some speakers spoke of the role of teachers, education technology, </a:t>
            </a:r>
          </a:p>
        </p:txBody>
      </p:sp>
      <p:sp>
        <p:nvSpPr>
          <p:cNvPr id="4" name="Slide Number Placeholder 3"/>
          <p:cNvSpPr>
            <a:spLocks noGrp="1"/>
          </p:cNvSpPr>
          <p:nvPr>
            <p:ph type="sldNum" sz="quarter" idx="5"/>
          </p:nvPr>
        </p:nvSpPr>
        <p:spPr/>
        <p:txBody>
          <a:bodyPr/>
          <a:lstStyle/>
          <a:p>
            <a:fld id="{CC86E9F1-6A61-9340-A790-3F0BEF0F055A}" type="slidenum">
              <a:rPr lang="en-US" smtClean="0"/>
              <a:t>9</a:t>
            </a:fld>
            <a:endParaRPr lang="en-US" dirty="0"/>
          </a:p>
        </p:txBody>
      </p:sp>
    </p:spTree>
    <p:extLst>
      <p:ext uri="{BB962C8B-B14F-4D97-AF65-F5344CB8AC3E}">
        <p14:creationId xmlns:p14="http://schemas.microsoft.com/office/powerpoint/2010/main" val="1105401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BMA (2020): https://www.bma.org.uk/bma-media-centre/personal-impact-of-the-covid-19-pandemic-on-doctors-wellbeing-revealed-in-major-bma-survey </a:t>
            </a:r>
          </a:p>
          <a:p>
            <a:r>
              <a:rPr lang="en-GB" sz="1200" b="0" i="0" kern="1200" dirty="0">
                <a:solidFill>
                  <a:schemeClr val="tx1"/>
                </a:solidFill>
                <a:effectLst/>
                <a:latin typeface="+mn-lt"/>
                <a:ea typeface="+mn-ea"/>
                <a:cs typeface="+mn-cs"/>
              </a:rPr>
              <a:t>Oreffice, S., &amp; Quintana-Domeque, C. (2020). Gender inequality in COVID-19 times: Evidence from UK Prolific participants. </a:t>
            </a:r>
            <a:endParaRPr lang="en-US" dirty="0"/>
          </a:p>
        </p:txBody>
      </p:sp>
      <p:sp>
        <p:nvSpPr>
          <p:cNvPr id="4" name="Slide Number Placeholder 3"/>
          <p:cNvSpPr>
            <a:spLocks noGrp="1"/>
          </p:cNvSpPr>
          <p:nvPr>
            <p:ph type="sldNum" sz="quarter" idx="5"/>
          </p:nvPr>
        </p:nvSpPr>
        <p:spPr/>
        <p:txBody>
          <a:bodyPr/>
          <a:lstStyle/>
          <a:p>
            <a:fld id="{CC86E9F1-6A61-9340-A790-3F0BEF0F055A}" type="slidenum">
              <a:rPr lang="en-US" smtClean="0"/>
              <a:t>11</a:t>
            </a:fld>
            <a:endParaRPr lang="en-US" dirty="0"/>
          </a:p>
        </p:txBody>
      </p:sp>
    </p:spTree>
    <p:extLst>
      <p:ext uri="{BB962C8B-B14F-4D97-AF65-F5344CB8AC3E}">
        <p14:creationId xmlns:p14="http://schemas.microsoft.com/office/powerpoint/2010/main" val="1026893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PE"/>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PE"/>
          </a:p>
        </p:txBody>
      </p:sp>
      <p:sp>
        <p:nvSpPr>
          <p:cNvPr id="4" name="Marcador de fecha 3"/>
          <p:cNvSpPr>
            <a:spLocks noGrp="1"/>
          </p:cNvSpPr>
          <p:nvPr>
            <p:ph type="dt" sz="half" idx="10"/>
          </p:nvPr>
        </p:nvSpPr>
        <p:spPr/>
        <p:txBody>
          <a:bodyPr/>
          <a:lstStyle/>
          <a:p>
            <a:fld id="{7E216DAB-9A2F-4D23-BBF9-5F613CD96DFA}" type="datetimeFigureOut">
              <a:rPr lang="es-PE" smtClean="0"/>
              <a:t>17/02/21</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7064D2DF-D40F-4D74-93A0-157BC242B045}" type="slidenum">
              <a:rPr lang="es-PE" smtClean="0"/>
              <a:t>‹#›</a:t>
            </a:fld>
            <a:endParaRPr lang="es-PE"/>
          </a:p>
        </p:txBody>
      </p:sp>
    </p:spTree>
    <p:extLst>
      <p:ext uri="{BB962C8B-B14F-4D97-AF65-F5344CB8AC3E}">
        <p14:creationId xmlns:p14="http://schemas.microsoft.com/office/powerpoint/2010/main" val="846533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PE"/>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p:cNvSpPr>
            <a:spLocks noGrp="1"/>
          </p:cNvSpPr>
          <p:nvPr>
            <p:ph type="dt" sz="half" idx="10"/>
          </p:nvPr>
        </p:nvSpPr>
        <p:spPr/>
        <p:txBody>
          <a:bodyPr/>
          <a:lstStyle/>
          <a:p>
            <a:fld id="{7E216DAB-9A2F-4D23-BBF9-5F613CD96DFA}" type="datetimeFigureOut">
              <a:rPr lang="es-PE" smtClean="0"/>
              <a:t>17/02/21</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7064D2DF-D40F-4D74-93A0-157BC242B045}" type="slidenum">
              <a:rPr lang="es-PE" smtClean="0"/>
              <a:t>‹#›</a:t>
            </a:fld>
            <a:endParaRPr lang="es-PE"/>
          </a:p>
        </p:txBody>
      </p:sp>
    </p:spTree>
    <p:extLst>
      <p:ext uri="{BB962C8B-B14F-4D97-AF65-F5344CB8AC3E}">
        <p14:creationId xmlns:p14="http://schemas.microsoft.com/office/powerpoint/2010/main" val="140977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PE"/>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p:cNvSpPr>
            <a:spLocks noGrp="1"/>
          </p:cNvSpPr>
          <p:nvPr>
            <p:ph type="dt" sz="half" idx="10"/>
          </p:nvPr>
        </p:nvSpPr>
        <p:spPr/>
        <p:txBody>
          <a:bodyPr/>
          <a:lstStyle/>
          <a:p>
            <a:fld id="{7E216DAB-9A2F-4D23-BBF9-5F613CD96DFA}" type="datetimeFigureOut">
              <a:rPr lang="es-PE" smtClean="0"/>
              <a:t>17/02/21</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7064D2DF-D40F-4D74-93A0-157BC242B045}" type="slidenum">
              <a:rPr lang="es-PE" smtClean="0"/>
              <a:t>‹#›</a:t>
            </a:fld>
            <a:endParaRPr lang="es-PE"/>
          </a:p>
        </p:txBody>
      </p:sp>
    </p:spTree>
    <p:extLst>
      <p:ext uri="{BB962C8B-B14F-4D97-AF65-F5344CB8AC3E}">
        <p14:creationId xmlns:p14="http://schemas.microsoft.com/office/powerpoint/2010/main" val="8496160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B33FB3-71F5-4B62-860E-53CED6E5F2FF}"/>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PE"/>
          </a:p>
        </p:txBody>
      </p:sp>
      <p:sp>
        <p:nvSpPr>
          <p:cNvPr id="3" name="Subtítulo 2">
            <a:extLst>
              <a:ext uri="{FF2B5EF4-FFF2-40B4-BE49-F238E27FC236}">
                <a16:creationId xmlns:a16="http://schemas.microsoft.com/office/drawing/2014/main" id="{6FACA148-A65A-4981-A655-45E7373D1A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PE"/>
          </a:p>
        </p:txBody>
      </p:sp>
      <p:sp>
        <p:nvSpPr>
          <p:cNvPr id="4" name="Marcador de fecha 3">
            <a:extLst>
              <a:ext uri="{FF2B5EF4-FFF2-40B4-BE49-F238E27FC236}">
                <a16:creationId xmlns:a16="http://schemas.microsoft.com/office/drawing/2014/main" id="{8B565FD4-8E3C-4A4F-B5BE-B2839D6B8FC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20E67AD-4E06-44F5-9262-EA19E01DE4B0}" type="datetimeFigureOut">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17/02/21</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Marcador de pie de página 4">
            <a:extLst>
              <a:ext uri="{FF2B5EF4-FFF2-40B4-BE49-F238E27FC236}">
                <a16:creationId xmlns:a16="http://schemas.microsoft.com/office/drawing/2014/main" id="{A5FBDE8F-B614-431A-9C27-B7247E80615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Marcador de número de diapositiva 5">
            <a:extLst>
              <a:ext uri="{FF2B5EF4-FFF2-40B4-BE49-F238E27FC236}">
                <a16:creationId xmlns:a16="http://schemas.microsoft.com/office/drawing/2014/main" id="{772A2C15-C817-44E3-9DB2-7BC9AA01FB5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9ADC22-0C3F-4730-BAF7-4BFD15A5D3E1}" type="slidenum">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9755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84C142-A566-431C-A2A5-A573A6D134FE}"/>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CB482735-6C30-4555-8FA0-2646A2B2BB1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7FB1E6B3-2448-47F6-8800-6C4F1516348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20E67AD-4E06-44F5-9262-EA19E01DE4B0}" type="datetimeFigureOut">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17/02/21</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Marcador de pie de página 4">
            <a:extLst>
              <a:ext uri="{FF2B5EF4-FFF2-40B4-BE49-F238E27FC236}">
                <a16:creationId xmlns:a16="http://schemas.microsoft.com/office/drawing/2014/main" id="{293FFC84-74AB-4014-B3EA-D3AA0C58962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Marcador de número de diapositiva 5">
            <a:extLst>
              <a:ext uri="{FF2B5EF4-FFF2-40B4-BE49-F238E27FC236}">
                <a16:creationId xmlns:a16="http://schemas.microsoft.com/office/drawing/2014/main" id="{E3307490-6F41-46D7-BB4C-1325D9AF7BF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9ADC22-0C3F-4730-BAF7-4BFD15A5D3E1}" type="slidenum">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96690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D45C28-E16C-4107-B5B1-F25D91ED653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B624B2CF-66A8-41FB-877C-FF2D2C7D04B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5820191F-BAEF-4462-8F22-F1266F89BE5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20E67AD-4E06-44F5-9262-EA19E01DE4B0}" type="datetimeFigureOut">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17/02/21</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Marcador de pie de página 4">
            <a:extLst>
              <a:ext uri="{FF2B5EF4-FFF2-40B4-BE49-F238E27FC236}">
                <a16:creationId xmlns:a16="http://schemas.microsoft.com/office/drawing/2014/main" id="{ABBF838F-A025-44FA-A94C-F09A730500A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Marcador de número de diapositiva 5">
            <a:extLst>
              <a:ext uri="{FF2B5EF4-FFF2-40B4-BE49-F238E27FC236}">
                <a16:creationId xmlns:a16="http://schemas.microsoft.com/office/drawing/2014/main" id="{8B89FB6F-834E-46B4-ABA1-0C8B13B985A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9ADC22-0C3F-4730-BAF7-4BFD15A5D3E1}" type="slidenum">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3820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B29A84-5B9C-42C3-AF07-7274F070AC7F}"/>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2366BBEC-859D-4DF5-A087-87D20DE47D11}"/>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contenido 3">
            <a:extLst>
              <a:ext uri="{FF2B5EF4-FFF2-40B4-BE49-F238E27FC236}">
                <a16:creationId xmlns:a16="http://schemas.microsoft.com/office/drawing/2014/main" id="{E6322FC0-DCA2-4A3F-A0C1-BF83647D1437}"/>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fecha 4">
            <a:extLst>
              <a:ext uri="{FF2B5EF4-FFF2-40B4-BE49-F238E27FC236}">
                <a16:creationId xmlns:a16="http://schemas.microsoft.com/office/drawing/2014/main" id="{E1084DB8-2BF9-4CC7-8BB3-5761A6BEB6D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20E67AD-4E06-44F5-9262-EA19E01DE4B0}" type="datetimeFigureOut">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17/02/21</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Marcador de pie de página 5">
            <a:extLst>
              <a:ext uri="{FF2B5EF4-FFF2-40B4-BE49-F238E27FC236}">
                <a16:creationId xmlns:a16="http://schemas.microsoft.com/office/drawing/2014/main" id="{CAD70458-8915-4030-820B-70A3327D899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Marcador de número de diapositiva 6">
            <a:extLst>
              <a:ext uri="{FF2B5EF4-FFF2-40B4-BE49-F238E27FC236}">
                <a16:creationId xmlns:a16="http://schemas.microsoft.com/office/drawing/2014/main" id="{51595D82-0518-4DD8-B9BB-0EF1BD0DE7F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9ADC22-0C3F-4730-BAF7-4BFD15A5D3E1}" type="slidenum">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2661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862E01-0E84-477E-9502-67DC797F2BC2}"/>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B05BDC49-1146-4B51-8812-849AB04199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A41DCC2-A874-4CC7-9CA5-82AC963F32AA}"/>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texto 4">
            <a:extLst>
              <a:ext uri="{FF2B5EF4-FFF2-40B4-BE49-F238E27FC236}">
                <a16:creationId xmlns:a16="http://schemas.microsoft.com/office/drawing/2014/main" id="{D36D3E77-655D-4399-8311-38E5CE21E8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4F65683A-710E-4B1C-B57B-7339D1E52673}"/>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7" name="Marcador de fecha 6">
            <a:extLst>
              <a:ext uri="{FF2B5EF4-FFF2-40B4-BE49-F238E27FC236}">
                <a16:creationId xmlns:a16="http://schemas.microsoft.com/office/drawing/2014/main" id="{2A0D8663-487A-49D1-B0C4-0E69939C979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20E67AD-4E06-44F5-9262-EA19E01DE4B0}" type="datetimeFigureOut">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17/02/21</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Marcador de pie de página 7">
            <a:extLst>
              <a:ext uri="{FF2B5EF4-FFF2-40B4-BE49-F238E27FC236}">
                <a16:creationId xmlns:a16="http://schemas.microsoft.com/office/drawing/2014/main" id="{4877BF04-5805-4C04-A4EA-CC5454F3BA0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Marcador de número de diapositiva 8">
            <a:extLst>
              <a:ext uri="{FF2B5EF4-FFF2-40B4-BE49-F238E27FC236}">
                <a16:creationId xmlns:a16="http://schemas.microsoft.com/office/drawing/2014/main" id="{14A3FCEB-80FA-482A-911E-25EF7714B9E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9ADC22-0C3F-4730-BAF7-4BFD15A5D3E1}" type="slidenum">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89679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E6BC34C-9F94-46CC-BC08-648703CA9FA0}"/>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fecha 2">
            <a:extLst>
              <a:ext uri="{FF2B5EF4-FFF2-40B4-BE49-F238E27FC236}">
                <a16:creationId xmlns:a16="http://schemas.microsoft.com/office/drawing/2014/main" id="{CCF847A7-915F-48DF-A6FD-B8330D0F426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20E67AD-4E06-44F5-9262-EA19E01DE4B0}" type="datetimeFigureOut">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17/02/21</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Marcador de pie de página 3">
            <a:extLst>
              <a:ext uri="{FF2B5EF4-FFF2-40B4-BE49-F238E27FC236}">
                <a16:creationId xmlns:a16="http://schemas.microsoft.com/office/drawing/2014/main" id="{E280E4A7-31EF-445B-ACCF-E161544D1DE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Marcador de número de diapositiva 4">
            <a:extLst>
              <a:ext uri="{FF2B5EF4-FFF2-40B4-BE49-F238E27FC236}">
                <a16:creationId xmlns:a16="http://schemas.microsoft.com/office/drawing/2014/main" id="{77F08FF1-52CD-4FAC-BB9A-D851F569DCE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9ADC22-0C3F-4730-BAF7-4BFD15A5D3E1}" type="slidenum">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86391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0EDFEB8-281C-4541-AE1E-13B543C0E39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20E67AD-4E06-44F5-9262-EA19E01DE4B0}" type="datetimeFigureOut">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17/02/21</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Marcador de pie de página 2">
            <a:extLst>
              <a:ext uri="{FF2B5EF4-FFF2-40B4-BE49-F238E27FC236}">
                <a16:creationId xmlns:a16="http://schemas.microsoft.com/office/drawing/2014/main" id="{862658E1-DA82-435B-8F82-B74514FAC89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Marcador de número de diapositiva 3">
            <a:extLst>
              <a:ext uri="{FF2B5EF4-FFF2-40B4-BE49-F238E27FC236}">
                <a16:creationId xmlns:a16="http://schemas.microsoft.com/office/drawing/2014/main" id="{6BDFA20B-E6EF-4518-B051-45DFC3729AB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9ADC22-0C3F-4730-BAF7-4BFD15A5D3E1}" type="slidenum">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39137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D32353-9A93-4AA8-884D-8443A1A9796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B58F01E4-46E7-403C-9B01-7E37E5EBEBA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texto 3">
            <a:extLst>
              <a:ext uri="{FF2B5EF4-FFF2-40B4-BE49-F238E27FC236}">
                <a16:creationId xmlns:a16="http://schemas.microsoft.com/office/drawing/2014/main" id="{54FB6C6B-D900-4363-9410-3864385469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87B3E95-B05D-4CE2-B9B1-8E853C590C3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20E67AD-4E06-44F5-9262-EA19E01DE4B0}" type="datetimeFigureOut">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17/02/21</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Marcador de pie de página 5">
            <a:extLst>
              <a:ext uri="{FF2B5EF4-FFF2-40B4-BE49-F238E27FC236}">
                <a16:creationId xmlns:a16="http://schemas.microsoft.com/office/drawing/2014/main" id="{BBAB3C21-C277-4F80-869C-72511A8B40E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Marcador de número de diapositiva 6">
            <a:extLst>
              <a:ext uri="{FF2B5EF4-FFF2-40B4-BE49-F238E27FC236}">
                <a16:creationId xmlns:a16="http://schemas.microsoft.com/office/drawing/2014/main" id="{0D88B718-5D66-491D-8EA8-359F6094FDB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9ADC22-0C3F-4730-BAF7-4BFD15A5D3E1}" type="slidenum">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0220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PE"/>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p:cNvSpPr>
            <a:spLocks noGrp="1"/>
          </p:cNvSpPr>
          <p:nvPr>
            <p:ph type="dt" sz="half" idx="10"/>
          </p:nvPr>
        </p:nvSpPr>
        <p:spPr/>
        <p:txBody>
          <a:bodyPr/>
          <a:lstStyle/>
          <a:p>
            <a:fld id="{7E216DAB-9A2F-4D23-BBF9-5F613CD96DFA}" type="datetimeFigureOut">
              <a:rPr lang="es-PE" smtClean="0"/>
              <a:t>17/02/21</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7064D2DF-D40F-4D74-93A0-157BC242B045}" type="slidenum">
              <a:rPr lang="es-PE" smtClean="0"/>
              <a:t>‹#›</a:t>
            </a:fld>
            <a:endParaRPr lang="es-PE"/>
          </a:p>
        </p:txBody>
      </p:sp>
    </p:spTree>
    <p:extLst>
      <p:ext uri="{BB962C8B-B14F-4D97-AF65-F5344CB8AC3E}">
        <p14:creationId xmlns:p14="http://schemas.microsoft.com/office/powerpoint/2010/main" val="36064828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9C791F-D895-40D2-936F-97850514792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posición de imagen 2">
            <a:extLst>
              <a:ext uri="{FF2B5EF4-FFF2-40B4-BE49-F238E27FC236}">
                <a16:creationId xmlns:a16="http://schemas.microsoft.com/office/drawing/2014/main" id="{31288E1C-5A1A-4629-9ADE-356BB9E336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a:extLst>
              <a:ext uri="{FF2B5EF4-FFF2-40B4-BE49-F238E27FC236}">
                <a16:creationId xmlns:a16="http://schemas.microsoft.com/office/drawing/2014/main" id="{8C58382F-823E-4CE6-B055-B02AAF62D6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ABE44F3-C9FF-42AD-8A75-5FB51B4F7CA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20E67AD-4E06-44F5-9262-EA19E01DE4B0}" type="datetimeFigureOut">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17/02/21</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Marcador de pie de página 5">
            <a:extLst>
              <a:ext uri="{FF2B5EF4-FFF2-40B4-BE49-F238E27FC236}">
                <a16:creationId xmlns:a16="http://schemas.microsoft.com/office/drawing/2014/main" id="{965DE3BE-D25A-4D3D-A3C6-5CAE99226A2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Marcador de número de diapositiva 6">
            <a:extLst>
              <a:ext uri="{FF2B5EF4-FFF2-40B4-BE49-F238E27FC236}">
                <a16:creationId xmlns:a16="http://schemas.microsoft.com/office/drawing/2014/main" id="{083DF472-0793-4644-BD4C-E51A09E0372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9ADC22-0C3F-4730-BAF7-4BFD15A5D3E1}" type="slidenum">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5389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2C64D9-ECFC-4ACE-8740-46CE7F677E61}"/>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texto vertical 2">
            <a:extLst>
              <a:ext uri="{FF2B5EF4-FFF2-40B4-BE49-F238E27FC236}">
                <a16:creationId xmlns:a16="http://schemas.microsoft.com/office/drawing/2014/main" id="{A53F5D3A-1892-4537-9180-48211A458004}"/>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C30ACA99-ACC8-4E2E-81C7-D5C01284AF0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20E67AD-4E06-44F5-9262-EA19E01DE4B0}" type="datetimeFigureOut">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17/02/21</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Marcador de pie de página 4">
            <a:extLst>
              <a:ext uri="{FF2B5EF4-FFF2-40B4-BE49-F238E27FC236}">
                <a16:creationId xmlns:a16="http://schemas.microsoft.com/office/drawing/2014/main" id="{2D06FC46-765F-4DF4-8098-2D125120174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Marcador de número de diapositiva 5">
            <a:extLst>
              <a:ext uri="{FF2B5EF4-FFF2-40B4-BE49-F238E27FC236}">
                <a16:creationId xmlns:a16="http://schemas.microsoft.com/office/drawing/2014/main" id="{F830EE92-6D2C-4AD3-AE8E-353AABC17F3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9ADC22-0C3F-4730-BAF7-4BFD15A5D3E1}" type="slidenum">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55176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C6147C3-5202-434C-BFC1-C904F41B3254}"/>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PE"/>
          </a:p>
        </p:txBody>
      </p:sp>
      <p:sp>
        <p:nvSpPr>
          <p:cNvPr id="3" name="Marcador de texto vertical 2">
            <a:extLst>
              <a:ext uri="{FF2B5EF4-FFF2-40B4-BE49-F238E27FC236}">
                <a16:creationId xmlns:a16="http://schemas.microsoft.com/office/drawing/2014/main" id="{CB94B07D-7D8C-4C32-9902-ADBC93310AA4}"/>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BA4C7A0C-0ED9-42A1-AED3-199A3791863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20E67AD-4E06-44F5-9262-EA19E01DE4B0}" type="datetimeFigureOut">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17/02/21</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Marcador de pie de página 4">
            <a:extLst>
              <a:ext uri="{FF2B5EF4-FFF2-40B4-BE49-F238E27FC236}">
                <a16:creationId xmlns:a16="http://schemas.microsoft.com/office/drawing/2014/main" id="{A7E4E063-3767-47C4-91A0-3DD3EC5DAD6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Marcador de número de diapositiva 5">
            <a:extLst>
              <a:ext uri="{FF2B5EF4-FFF2-40B4-BE49-F238E27FC236}">
                <a16:creationId xmlns:a16="http://schemas.microsoft.com/office/drawing/2014/main" id="{8BEF3D0E-7464-46AC-AA9F-7DD604AB5CF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9ADC22-0C3F-4730-BAF7-4BFD15A5D3E1}" type="slidenum">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85533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B9E79-ACE2-334F-BAE9-BCFB7379276C}"/>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DD58582-6BA8-EC4C-909C-0080A0BD29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F3408F2-F43F-8B4E-8BF6-D871DA79FBED}"/>
              </a:ext>
            </a:extLst>
          </p:cNvPr>
          <p:cNvSpPr>
            <a:spLocks noGrp="1"/>
          </p:cNvSpPr>
          <p:nvPr>
            <p:ph type="dt" sz="half" idx="10"/>
          </p:nvPr>
        </p:nvSpPr>
        <p:spPr/>
        <p:txBody>
          <a:bodyPr/>
          <a:lstStyle/>
          <a:p>
            <a:fld id="{FB914D0E-BCB3-CE42-B199-ECFD0F656C39}" type="datetimeFigureOut">
              <a:rPr lang="en-US" smtClean="0"/>
              <a:t>2/17/21</a:t>
            </a:fld>
            <a:endParaRPr lang="en-US" dirty="0"/>
          </a:p>
        </p:txBody>
      </p:sp>
      <p:sp>
        <p:nvSpPr>
          <p:cNvPr id="5" name="Footer Placeholder 4">
            <a:extLst>
              <a:ext uri="{FF2B5EF4-FFF2-40B4-BE49-F238E27FC236}">
                <a16:creationId xmlns:a16="http://schemas.microsoft.com/office/drawing/2014/main" id="{1698885D-AAA8-3C49-AF6D-7965BD2AC14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1AB5990-5B4B-1045-853B-9A9A9ABDAECD}"/>
              </a:ext>
            </a:extLst>
          </p:cNvPr>
          <p:cNvSpPr>
            <a:spLocks noGrp="1"/>
          </p:cNvSpPr>
          <p:nvPr>
            <p:ph type="sldNum" sz="quarter" idx="12"/>
          </p:nvPr>
        </p:nvSpPr>
        <p:spPr/>
        <p:txBody>
          <a:bodyPr/>
          <a:lstStyle/>
          <a:p>
            <a:fld id="{7B12F903-1643-694B-8626-73EC7D4DA33B}" type="slidenum">
              <a:rPr lang="en-US" smtClean="0"/>
              <a:t>‹#›</a:t>
            </a:fld>
            <a:endParaRPr lang="en-US" dirty="0"/>
          </a:p>
        </p:txBody>
      </p:sp>
    </p:spTree>
    <p:extLst>
      <p:ext uri="{BB962C8B-B14F-4D97-AF65-F5344CB8AC3E}">
        <p14:creationId xmlns:p14="http://schemas.microsoft.com/office/powerpoint/2010/main" val="3176850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26540-35C7-1143-84C5-44F504A7617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C4029CE-17E7-EB4C-8084-581776F49248}"/>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C2AC419-EF70-DF4A-8BE1-E21F675BFE36}"/>
              </a:ext>
            </a:extLst>
          </p:cNvPr>
          <p:cNvSpPr>
            <a:spLocks noGrp="1"/>
          </p:cNvSpPr>
          <p:nvPr>
            <p:ph type="dt" sz="half" idx="10"/>
          </p:nvPr>
        </p:nvSpPr>
        <p:spPr/>
        <p:txBody>
          <a:bodyPr/>
          <a:lstStyle/>
          <a:p>
            <a:fld id="{FB914D0E-BCB3-CE42-B199-ECFD0F656C39}" type="datetimeFigureOut">
              <a:rPr lang="en-US" smtClean="0"/>
              <a:t>2/17/21</a:t>
            </a:fld>
            <a:endParaRPr lang="en-US" dirty="0"/>
          </a:p>
        </p:txBody>
      </p:sp>
      <p:sp>
        <p:nvSpPr>
          <p:cNvPr id="5" name="Footer Placeholder 4">
            <a:extLst>
              <a:ext uri="{FF2B5EF4-FFF2-40B4-BE49-F238E27FC236}">
                <a16:creationId xmlns:a16="http://schemas.microsoft.com/office/drawing/2014/main" id="{ED10E9A8-9D37-9B42-829F-B60658C430D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5A586C7-6934-3B47-8483-1723BA6FE4BD}"/>
              </a:ext>
            </a:extLst>
          </p:cNvPr>
          <p:cNvSpPr>
            <a:spLocks noGrp="1"/>
          </p:cNvSpPr>
          <p:nvPr>
            <p:ph type="sldNum" sz="quarter" idx="12"/>
          </p:nvPr>
        </p:nvSpPr>
        <p:spPr/>
        <p:txBody>
          <a:bodyPr/>
          <a:lstStyle/>
          <a:p>
            <a:fld id="{7B12F903-1643-694B-8626-73EC7D4DA33B}" type="slidenum">
              <a:rPr lang="en-US" smtClean="0"/>
              <a:t>‹#›</a:t>
            </a:fld>
            <a:endParaRPr lang="en-US" dirty="0"/>
          </a:p>
        </p:txBody>
      </p:sp>
    </p:spTree>
    <p:extLst>
      <p:ext uri="{BB962C8B-B14F-4D97-AF65-F5344CB8AC3E}">
        <p14:creationId xmlns:p14="http://schemas.microsoft.com/office/powerpoint/2010/main" val="33148786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BFB04-EB19-F14B-A287-0A2C1789A74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0EC72FE1-54F0-404E-9C7B-4AC730DC70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C050FF9-233A-B241-A345-E1779397E2C1}"/>
              </a:ext>
            </a:extLst>
          </p:cNvPr>
          <p:cNvSpPr>
            <a:spLocks noGrp="1"/>
          </p:cNvSpPr>
          <p:nvPr>
            <p:ph type="dt" sz="half" idx="10"/>
          </p:nvPr>
        </p:nvSpPr>
        <p:spPr/>
        <p:txBody>
          <a:bodyPr/>
          <a:lstStyle/>
          <a:p>
            <a:fld id="{FB914D0E-BCB3-CE42-B199-ECFD0F656C39}" type="datetimeFigureOut">
              <a:rPr lang="en-US" smtClean="0"/>
              <a:t>2/17/21</a:t>
            </a:fld>
            <a:endParaRPr lang="en-US" dirty="0"/>
          </a:p>
        </p:txBody>
      </p:sp>
      <p:sp>
        <p:nvSpPr>
          <p:cNvPr id="5" name="Footer Placeholder 4">
            <a:extLst>
              <a:ext uri="{FF2B5EF4-FFF2-40B4-BE49-F238E27FC236}">
                <a16:creationId xmlns:a16="http://schemas.microsoft.com/office/drawing/2014/main" id="{9B91E09B-A2EB-3A4D-9270-85E277B1361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8C3DCB7-F257-6346-9A76-BF8E5F6CF436}"/>
              </a:ext>
            </a:extLst>
          </p:cNvPr>
          <p:cNvSpPr>
            <a:spLocks noGrp="1"/>
          </p:cNvSpPr>
          <p:nvPr>
            <p:ph type="sldNum" sz="quarter" idx="12"/>
          </p:nvPr>
        </p:nvSpPr>
        <p:spPr/>
        <p:txBody>
          <a:bodyPr/>
          <a:lstStyle/>
          <a:p>
            <a:fld id="{7B12F903-1643-694B-8626-73EC7D4DA33B}" type="slidenum">
              <a:rPr lang="en-US" smtClean="0"/>
              <a:t>‹#›</a:t>
            </a:fld>
            <a:endParaRPr lang="en-US" dirty="0"/>
          </a:p>
        </p:txBody>
      </p:sp>
    </p:spTree>
    <p:extLst>
      <p:ext uri="{BB962C8B-B14F-4D97-AF65-F5344CB8AC3E}">
        <p14:creationId xmlns:p14="http://schemas.microsoft.com/office/powerpoint/2010/main" val="21880724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A86AC-31FC-1740-922D-791F4BB475B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6B24EC8-52FC-7F46-91B5-8D1A7840910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530E947C-5694-764F-99D2-442D6B8DDD9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63BA0C3F-94C9-6B42-95DB-9192E9D32978}"/>
              </a:ext>
            </a:extLst>
          </p:cNvPr>
          <p:cNvSpPr>
            <a:spLocks noGrp="1"/>
          </p:cNvSpPr>
          <p:nvPr>
            <p:ph type="dt" sz="half" idx="10"/>
          </p:nvPr>
        </p:nvSpPr>
        <p:spPr/>
        <p:txBody>
          <a:bodyPr/>
          <a:lstStyle/>
          <a:p>
            <a:fld id="{FB914D0E-BCB3-CE42-B199-ECFD0F656C39}" type="datetimeFigureOut">
              <a:rPr lang="en-US" smtClean="0"/>
              <a:t>2/17/21</a:t>
            </a:fld>
            <a:endParaRPr lang="en-US" dirty="0"/>
          </a:p>
        </p:txBody>
      </p:sp>
      <p:sp>
        <p:nvSpPr>
          <p:cNvPr id="6" name="Footer Placeholder 5">
            <a:extLst>
              <a:ext uri="{FF2B5EF4-FFF2-40B4-BE49-F238E27FC236}">
                <a16:creationId xmlns:a16="http://schemas.microsoft.com/office/drawing/2014/main" id="{03BE549A-9F07-D743-8E14-EF4C04B2290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3E65663-6454-A846-92FD-0EEB4F459E49}"/>
              </a:ext>
            </a:extLst>
          </p:cNvPr>
          <p:cNvSpPr>
            <a:spLocks noGrp="1"/>
          </p:cNvSpPr>
          <p:nvPr>
            <p:ph type="sldNum" sz="quarter" idx="12"/>
          </p:nvPr>
        </p:nvSpPr>
        <p:spPr/>
        <p:txBody>
          <a:bodyPr/>
          <a:lstStyle/>
          <a:p>
            <a:fld id="{7B12F903-1643-694B-8626-73EC7D4DA33B}" type="slidenum">
              <a:rPr lang="en-US" smtClean="0"/>
              <a:t>‹#›</a:t>
            </a:fld>
            <a:endParaRPr lang="en-US" dirty="0"/>
          </a:p>
        </p:txBody>
      </p:sp>
    </p:spTree>
    <p:extLst>
      <p:ext uri="{BB962C8B-B14F-4D97-AF65-F5344CB8AC3E}">
        <p14:creationId xmlns:p14="http://schemas.microsoft.com/office/powerpoint/2010/main" val="12316092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E063E-63FD-7C49-AD09-F18E8C56062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DFC3E78-80DB-884D-8D62-A8D558C5647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2C339AA-8D69-E646-9799-5EBFE36843B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5A6F1FF-C899-4949-8777-E72DCB8FAC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3F43541-89D0-204D-A78C-FFB18C2DD01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FA65B71-91A6-5B49-83D6-03258E87215B}"/>
              </a:ext>
            </a:extLst>
          </p:cNvPr>
          <p:cNvSpPr>
            <a:spLocks noGrp="1"/>
          </p:cNvSpPr>
          <p:nvPr>
            <p:ph type="dt" sz="half" idx="10"/>
          </p:nvPr>
        </p:nvSpPr>
        <p:spPr/>
        <p:txBody>
          <a:bodyPr/>
          <a:lstStyle/>
          <a:p>
            <a:fld id="{FB914D0E-BCB3-CE42-B199-ECFD0F656C39}" type="datetimeFigureOut">
              <a:rPr lang="en-US" smtClean="0"/>
              <a:t>2/17/21</a:t>
            </a:fld>
            <a:endParaRPr lang="en-US" dirty="0"/>
          </a:p>
        </p:txBody>
      </p:sp>
      <p:sp>
        <p:nvSpPr>
          <p:cNvPr id="8" name="Footer Placeholder 7">
            <a:extLst>
              <a:ext uri="{FF2B5EF4-FFF2-40B4-BE49-F238E27FC236}">
                <a16:creationId xmlns:a16="http://schemas.microsoft.com/office/drawing/2014/main" id="{E5FF8695-444D-FE45-927E-30ED7057C17C}"/>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6D3F04DD-ECCB-734B-9120-B4D92A4DD4DC}"/>
              </a:ext>
            </a:extLst>
          </p:cNvPr>
          <p:cNvSpPr>
            <a:spLocks noGrp="1"/>
          </p:cNvSpPr>
          <p:nvPr>
            <p:ph type="sldNum" sz="quarter" idx="12"/>
          </p:nvPr>
        </p:nvSpPr>
        <p:spPr/>
        <p:txBody>
          <a:bodyPr/>
          <a:lstStyle/>
          <a:p>
            <a:fld id="{7B12F903-1643-694B-8626-73EC7D4DA33B}" type="slidenum">
              <a:rPr lang="en-US" smtClean="0"/>
              <a:t>‹#›</a:t>
            </a:fld>
            <a:endParaRPr lang="en-US" dirty="0"/>
          </a:p>
        </p:txBody>
      </p:sp>
    </p:spTree>
    <p:extLst>
      <p:ext uri="{BB962C8B-B14F-4D97-AF65-F5344CB8AC3E}">
        <p14:creationId xmlns:p14="http://schemas.microsoft.com/office/powerpoint/2010/main" val="35790662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3A9F4-172B-3B4E-A1C9-D517A3BEF10D}"/>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4A2BA86-62C5-A24C-BB70-FACFB989BC57}"/>
              </a:ext>
            </a:extLst>
          </p:cNvPr>
          <p:cNvSpPr>
            <a:spLocks noGrp="1"/>
          </p:cNvSpPr>
          <p:nvPr>
            <p:ph type="dt" sz="half" idx="10"/>
          </p:nvPr>
        </p:nvSpPr>
        <p:spPr/>
        <p:txBody>
          <a:bodyPr/>
          <a:lstStyle/>
          <a:p>
            <a:fld id="{FB914D0E-BCB3-CE42-B199-ECFD0F656C39}" type="datetimeFigureOut">
              <a:rPr lang="en-US" smtClean="0"/>
              <a:t>2/17/21</a:t>
            </a:fld>
            <a:endParaRPr lang="en-US" dirty="0"/>
          </a:p>
        </p:txBody>
      </p:sp>
      <p:sp>
        <p:nvSpPr>
          <p:cNvPr id="4" name="Footer Placeholder 3">
            <a:extLst>
              <a:ext uri="{FF2B5EF4-FFF2-40B4-BE49-F238E27FC236}">
                <a16:creationId xmlns:a16="http://schemas.microsoft.com/office/drawing/2014/main" id="{75C39479-9FEC-834E-82D5-9332AEDF555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60E02FD5-F628-474B-8046-FCBB5DA32690}"/>
              </a:ext>
            </a:extLst>
          </p:cNvPr>
          <p:cNvSpPr>
            <a:spLocks noGrp="1"/>
          </p:cNvSpPr>
          <p:nvPr>
            <p:ph type="sldNum" sz="quarter" idx="12"/>
          </p:nvPr>
        </p:nvSpPr>
        <p:spPr/>
        <p:txBody>
          <a:bodyPr/>
          <a:lstStyle/>
          <a:p>
            <a:fld id="{7B12F903-1643-694B-8626-73EC7D4DA33B}" type="slidenum">
              <a:rPr lang="en-US" smtClean="0"/>
              <a:t>‹#›</a:t>
            </a:fld>
            <a:endParaRPr lang="en-US" dirty="0"/>
          </a:p>
        </p:txBody>
      </p:sp>
    </p:spTree>
    <p:extLst>
      <p:ext uri="{BB962C8B-B14F-4D97-AF65-F5344CB8AC3E}">
        <p14:creationId xmlns:p14="http://schemas.microsoft.com/office/powerpoint/2010/main" val="24749113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FDAFF0-C7B1-EE47-BC70-5F3D6FD777B9}"/>
              </a:ext>
            </a:extLst>
          </p:cNvPr>
          <p:cNvSpPr>
            <a:spLocks noGrp="1"/>
          </p:cNvSpPr>
          <p:nvPr>
            <p:ph type="dt" sz="half" idx="10"/>
          </p:nvPr>
        </p:nvSpPr>
        <p:spPr/>
        <p:txBody>
          <a:bodyPr/>
          <a:lstStyle/>
          <a:p>
            <a:fld id="{FB914D0E-BCB3-CE42-B199-ECFD0F656C39}" type="datetimeFigureOut">
              <a:rPr lang="en-US" smtClean="0"/>
              <a:t>2/17/21</a:t>
            </a:fld>
            <a:endParaRPr lang="en-US" dirty="0"/>
          </a:p>
        </p:txBody>
      </p:sp>
      <p:sp>
        <p:nvSpPr>
          <p:cNvPr id="3" name="Footer Placeholder 2">
            <a:extLst>
              <a:ext uri="{FF2B5EF4-FFF2-40B4-BE49-F238E27FC236}">
                <a16:creationId xmlns:a16="http://schemas.microsoft.com/office/drawing/2014/main" id="{FCCCDC5B-EE82-A043-9FE4-2A061DDCFD5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559DAE79-BEF4-784A-AC70-F4579727BA1E}"/>
              </a:ext>
            </a:extLst>
          </p:cNvPr>
          <p:cNvSpPr>
            <a:spLocks noGrp="1"/>
          </p:cNvSpPr>
          <p:nvPr>
            <p:ph type="sldNum" sz="quarter" idx="12"/>
          </p:nvPr>
        </p:nvSpPr>
        <p:spPr/>
        <p:txBody>
          <a:bodyPr/>
          <a:lstStyle/>
          <a:p>
            <a:fld id="{7B12F903-1643-694B-8626-73EC7D4DA33B}" type="slidenum">
              <a:rPr lang="en-US" smtClean="0"/>
              <a:t>‹#›</a:t>
            </a:fld>
            <a:endParaRPr lang="en-US" dirty="0"/>
          </a:p>
        </p:txBody>
      </p:sp>
    </p:spTree>
    <p:extLst>
      <p:ext uri="{BB962C8B-B14F-4D97-AF65-F5344CB8AC3E}">
        <p14:creationId xmlns:p14="http://schemas.microsoft.com/office/powerpoint/2010/main" val="3396710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PE"/>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7E216DAB-9A2F-4D23-BBF9-5F613CD96DFA}" type="datetimeFigureOut">
              <a:rPr lang="es-PE" smtClean="0"/>
              <a:t>17/02/21</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7064D2DF-D40F-4D74-93A0-157BC242B045}" type="slidenum">
              <a:rPr lang="es-PE" smtClean="0"/>
              <a:t>‹#›</a:t>
            </a:fld>
            <a:endParaRPr lang="es-PE"/>
          </a:p>
        </p:txBody>
      </p:sp>
    </p:spTree>
    <p:extLst>
      <p:ext uri="{BB962C8B-B14F-4D97-AF65-F5344CB8AC3E}">
        <p14:creationId xmlns:p14="http://schemas.microsoft.com/office/powerpoint/2010/main" val="40562589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1917A-7A22-7E41-975C-A80D5BB3799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A117D20-DE2A-944C-8216-AA6528B6DE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F04CC9C5-5DE2-E845-A9DD-44E31793A9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F897DC6-0C89-EB42-84DC-337782432376}"/>
              </a:ext>
            </a:extLst>
          </p:cNvPr>
          <p:cNvSpPr>
            <a:spLocks noGrp="1"/>
          </p:cNvSpPr>
          <p:nvPr>
            <p:ph type="dt" sz="half" idx="10"/>
          </p:nvPr>
        </p:nvSpPr>
        <p:spPr/>
        <p:txBody>
          <a:bodyPr/>
          <a:lstStyle/>
          <a:p>
            <a:fld id="{FB914D0E-BCB3-CE42-B199-ECFD0F656C39}" type="datetimeFigureOut">
              <a:rPr lang="en-US" smtClean="0"/>
              <a:t>2/17/21</a:t>
            </a:fld>
            <a:endParaRPr lang="en-US" dirty="0"/>
          </a:p>
        </p:txBody>
      </p:sp>
      <p:sp>
        <p:nvSpPr>
          <p:cNvPr id="6" name="Footer Placeholder 5">
            <a:extLst>
              <a:ext uri="{FF2B5EF4-FFF2-40B4-BE49-F238E27FC236}">
                <a16:creationId xmlns:a16="http://schemas.microsoft.com/office/drawing/2014/main" id="{9AA8C3D8-2FAB-3A4D-BFCD-7C5F92D2484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B9EDA2D-5ADC-514A-84CC-473F5CF0981D}"/>
              </a:ext>
            </a:extLst>
          </p:cNvPr>
          <p:cNvSpPr>
            <a:spLocks noGrp="1"/>
          </p:cNvSpPr>
          <p:nvPr>
            <p:ph type="sldNum" sz="quarter" idx="12"/>
          </p:nvPr>
        </p:nvSpPr>
        <p:spPr/>
        <p:txBody>
          <a:bodyPr/>
          <a:lstStyle/>
          <a:p>
            <a:fld id="{7B12F903-1643-694B-8626-73EC7D4DA33B}" type="slidenum">
              <a:rPr lang="en-US" smtClean="0"/>
              <a:t>‹#›</a:t>
            </a:fld>
            <a:endParaRPr lang="en-US" dirty="0"/>
          </a:p>
        </p:txBody>
      </p:sp>
    </p:spTree>
    <p:extLst>
      <p:ext uri="{BB962C8B-B14F-4D97-AF65-F5344CB8AC3E}">
        <p14:creationId xmlns:p14="http://schemas.microsoft.com/office/powerpoint/2010/main" val="41890841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6CCDC-33AF-3241-9AB0-9F66E41EFF9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7F1C787-B805-634B-A8FC-166A571E61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295F0E7-5D19-734A-BD64-C59C1F8408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A265219-0E4C-0048-B242-14CA169590F0}"/>
              </a:ext>
            </a:extLst>
          </p:cNvPr>
          <p:cNvSpPr>
            <a:spLocks noGrp="1"/>
          </p:cNvSpPr>
          <p:nvPr>
            <p:ph type="dt" sz="half" idx="10"/>
          </p:nvPr>
        </p:nvSpPr>
        <p:spPr/>
        <p:txBody>
          <a:bodyPr/>
          <a:lstStyle/>
          <a:p>
            <a:fld id="{FB914D0E-BCB3-CE42-B199-ECFD0F656C39}" type="datetimeFigureOut">
              <a:rPr lang="en-US" smtClean="0"/>
              <a:t>2/17/21</a:t>
            </a:fld>
            <a:endParaRPr lang="en-US" dirty="0"/>
          </a:p>
        </p:txBody>
      </p:sp>
      <p:sp>
        <p:nvSpPr>
          <p:cNvPr id="6" name="Footer Placeholder 5">
            <a:extLst>
              <a:ext uri="{FF2B5EF4-FFF2-40B4-BE49-F238E27FC236}">
                <a16:creationId xmlns:a16="http://schemas.microsoft.com/office/drawing/2014/main" id="{E6DCF5BE-485E-584A-9742-74931E6F309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5BEEDFA-E42C-3B40-83DC-45524169E153}"/>
              </a:ext>
            </a:extLst>
          </p:cNvPr>
          <p:cNvSpPr>
            <a:spLocks noGrp="1"/>
          </p:cNvSpPr>
          <p:nvPr>
            <p:ph type="sldNum" sz="quarter" idx="12"/>
          </p:nvPr>
        </p:nvSpPr>
        <p:spPr/>
        <p:txBody>
          <a:bodyPr/>
          <a:lstStyle/>
          <a:p>
            <a:fld id="{7B12F903-1643-694B-8626-73EC7D4DA33B}" type="slidenum">
              <a:rPr lang="en-US" smtClean="0"/>
              <a:t>‹#›</a:t>
            </a:fld>
            <a:endParaRPr lang="en-US" dirty="0"/>
          </a:p>
        </p:txBody>
      </p:sp>
    </p:spTree>
    <p:extLst>
      <p:ext uri="{BB962C8B-B14F-4D97-AF65-F5344CB8AC3E}">
        <p14:creationId xmlns:p14="http://schemas.microsoft.com/office/powerpoint/2010/main" val="23363068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4AD10-5445-E743-9F5F-5C7452BB77B7}"/>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81FF4C8-D622-6748-A12B-85D703E7BBCE}"/>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D5B0EC2-BD85-F14C-A285-DA8B10035A2A}"/>
              </a:ext>
            </a:extLst>
          </p:cNvPr>
          <p:cNvSpPr>
            <a:spLocks noGrp="1"/>
          </p:cNvSpPr>
          <p:nvPr>
            <p:ph type="dt" sz="half" idx="10"/>
          </p:nvPr>
        </p:nvSpPr>
        <p:spPr/>
        <p:txBody>
          <a:bodyPr/>
          <a:lstStyle/>
          <a:p>
            <a:fld id="{FB914D0E-BCB3-CE42-B199-ECFD0F656C39}" type="datetimeFigureOut">
              <a:rPr lang="en-US" smtClean="0"/>
              <a:t>2/17/21</a:t>
            </a:fld>
            <a:endParaRPr lang="en-US" dirty="0"/>
          </a:p>
        </p:txBody>
      </p:sp>
      <p:sp>
        <p:nvSpPr>
          <p:cNvPr id="5" name="Footer Placeholder 4">
            <a:extLst>
              <a:ext uri="{FF2B5EF4-FFF2-40B4-BE49-F238E27FC236}">
                <a16:creationId xmlns:a16="http://schemas.microsoft.com/office/drawing/2014/main" id="{C6077C3B-D108-5940-8716-E7FF84EDD9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47682AD-A2AC-1F4B-A16A-33F146F3CE3B}"/>
              </a:ext>
            </a:extLst>
          </p:cNvPr>
          <p:cNvSpPr>
            <a:spLocks noGrp="1"/>
          </p:cNvSpPr>
          <p:nvPr>
            <p:ph type="sldNum" sz="quarter" idx="12"/>
          </p:nvPr>
        </p:nvSpPr>
        <p:spPr/>
        <p:txBody>
          <a:bodyPr/>
          <a:lstStyle/>
          <a:p>
            <a:fld id="{7B12F903-1643-694B-8626-73EC7D4DA33B}" type="slidenum">
              <a:rPr lang="en-US" smtClean="0"/>
              <a:t>‹#›</a:t>
            </a:fld>
            <a:endParaRPr lang="en-US" dirty="0"/>
          </a:p>
        </p:txBody>
      </p:sp>
    </p:spTree>
    <p:extLst>
      <p:ext uri="{BB962C8B-B14F-4D97-AF65-F5344CB8AC3E}">
        <p14:creationId xmlns:p14="http://schemas.microsoft.com/office/powerpoint/2010/main" val="30877482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E24C30-27AA-1243-ADCB-22B51CC9BDD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0D18FB1-7531-7241-B40B-026A31B78E6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9F64370-D87D-F94A-87E1-169F3AB36C50}"/>
              </a:ext>
            </a:extLst>
          </p:cNvPr>
          <p:cNvSpPr>
            <a:spLocks noGrp="1"/>
          </p:cNvSpPr>
          <p:nvPr>
            <p:ph type="dt" sz="half" idx="10"/>
          </p:nvPr>
        </p:nvSpPr>
        <p:spPr/>
        <p:txBody>
          <a:bodyPr/>
          <a:lstStyle/>
          <a:p>
            <a:fld id="{FB914D0E-BCB3-CE42-B199-ECFD0F656C39}" type="datetimeFigureOut">
              <a:rPr lang="en-US" smtClean="0"/>
              <a:t>2/17/21</a:t>
            </a:fld>
            <a:endParaRPr lang="en-US" dirty="0"/>
          </a:p>
        </p:txBody>
      </p:sp>
      <p:sp>
        <p:nvSpPr>
          <p:cNvPr id="5" name="Footer Placeholder 4">
            <a:extLst>
              <a:ext uri="{FF2B5EF4-FFF2-40B4-BE49-F238E27FC236}">
                <a16:creationId xmlns:a16="http://schemas.microsoft.com/office/drawing/2014/main" id="{032CC399-01F0-CD4D-8073-C9229E454CA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5B37B7D-32CE-5341-9C7C-098B278A12E5}"/>
              </a:ext>
            </a:extLst>
          </p:cNvPr>
          <p:cNvSpPr>
            <a:spLocks noGrp="1"/>
          </p:cNvSpPr>
          <p:nvPr>
            <p:ph type="sldNum" sz="quarter" idx="12"/>
          </p:nvPr>
        </p:nvSpPr>
        <p:spPr/>
        <p:txBody>
          <a:bodyPr/>
          <a:lstStyle/>
          <a:p>
            <a:fld id="{7B12F903-1643-694B-8626-73EC7D4DA33B}" type="slidenum">
              <a:rPr lang="en-US" smtClean="0"/>
              <a:t>‹#›</a:t>
            </a:fld>
            <a:endParaRPr lang="en-US" dirty="0"/>
          </a:p>
        </p:txBody>
      </p:sp>
    </p:spTree>
    <p:extLst>
      <p:ext uri="{BB962C8B-B14F-4D97-AF65-F5344CB8AC3E}">
        <p14:creationId xmlns:p14="http://schemas.microsoft.com/office/powerpoint/2010/main" val="36041315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PE"/>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fecha 4"/>
          <p:cNvSpPr>
            <a:spLocks noGrp="1"/>
          </p:cNvSpPr>
          <p:nvPr>
            <p:ph type="dt" sz="half" idx="10"/>
          </p:nvPr>
        </p:nvSpPr>
        <p:spPr/>
        <p:txBody>
          <a:bodyPr/>
          <a:lstStyle/>
          <a:p>
            <a:fld id="{7E216DAB-9A2F-4D23-BBF9-5F613CD96DFA}" type="datetimeFigureOut">
              <a:rPr lang="es-PE" smtClean="0"/>
              <a:t>17/02/21</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7064D2DF-D40F-4D74-93A0-157BC242B045}" type="slidenum">
              <a:rPr lang="es-PE" smtClean="0"/>
              <a:t>‹#›</a:t>
            </a:fld>
            <a:endParaRPr lang="es-PE"/>
          </a:p>
        </p:txBody>
      </p:sp>
    </p:spTree>
    <p:extLst>
      <p:ext uri="{BB962C8B-B14F-4D97-AF65-F5344CB8AC3E}">
        <p14:creationId xmlns:p14="http://schemas.microsoft.com/office/powerpoint/2010/main" val="1792396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PE"/>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7" name="Marcador de fecha 6"/>
          <p:cNvSpPr>
            <a:spLocks noGrp="1"/>
          </p:cNvSpPr>
          <p:nvPr>
            <p:ph type="dt" sz="half" idx="10"/>
          </p:nvPr>
        </p:nvSpPr>
        <p:spPr/>
        <p:txBody>
          <a:bodyPr/>
          <a:lstStyle/>
          <a:p>
            <a:fld id="{7E216DAB-9A2F-4D23-BBF9-5F613CD96DFA}" type="datetimeFigureOut">
              <a:rPr lang="es-PE" smtClean="0"/>
              <a:t>17/02/21</a:t>
            </a:fld>
            <a:endParaRPr lang="es-PE"/>
          </a:p>
        </p:txBody>
      </p:sp>
      <p:sp>
        <p:nvSpPr>
          <p:cNvPr id="8" name="Marcador de pie de página 7"/>
          <p:cNvSpPr>
            <a:spLocks noGrp="1"/>
          </p:cNvSpPr>
          <p:nvPr>
            <p:ph type="ftr" sz="quarter" idx="11"/>
          </p:nvPr>
        </p:nvSpPr>
        <p:spPr/>
        <p:txBody>
          <a:bodyPr/>
          <a:lstStyle/>
          <a:p>
            <a:endParaRPr lang="es-PE"/>
          </a:p>
        </p:txBody>
      </p:sp>
      <p:sp>
        <p:nvSpPr>
          <p:cNvPr id="9" name="Marcador de número de diapositiva 8"/>
          <p:cNvSpPr>
            <a:spLocks noGrp="1"/>
          </p:cNvSpPr>
          <p:nvPr>
            <p:ph type="sldNum" sz="quarter" idx="12"/>
          </p:nvPr>
        </p:nvSpPr>
        <p:spPr/>
        <p:txBody>
          <a:bodyPr/>
          <a:lstStyle/>
          <a:p>
            <a:fld id="{7064D2DF-D40F-4D74-93A0-157BC242B045}" type="slidenum">
              <a:rPr lang="es-PE" smtClean="0"/>
              <a:t>‹#›</a:t>
            </a:fld>
            <a:endParaRPr lang="es-PE"/>
          </a:p>
        </p:txBody>
      </p:sp>
    </p:spTree>
    <p:extLst>
      <p:ext uri="{BB962C8B-B14F-4D97-AF65-F5344CB8AC3E}">
        <p14:creationId xmlns:p14="http://schemas.microsoft.com/office/powerpoint/2010/main" val="4033677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PE"/>
          </a:p>
        </p:txBody>
      </p:sp>
      <p:sp>
        <p:nvSpPr>
          <p:cNvPr id="3" name="Marcador de fecha 2"/>
          <p:cNvSpPr>
            <a:spLocks noGrp="1"/>
          </p:cNvSpPr>
          <p:nvPr>
            <p:ph type="dt" sz="half" idx="10"/>
          </p:nvPr>
        </p:nvSpPr>
        <p:spPr/>
        <p:txBody>
          <a:bodyPr/>
          <a:lstStyle/>
          <a:p>
            <a:fld id="{7E216DAB-9A2F-4D23-BBF9-5F613CD96DFA}" type="datetimeFigureOut">
              <a:rPr lang="es-PE" smtClean="0"/>
              <a:t>17/02/21</a:t>
            </a:fld>
            <a:endParaRPr lang="es-PE"/>
          </a:p>
        </p:txBody>
      </p:sp>
      <p:sp>
        <p:nvSpPr>
          <p:cNvPr id="4" name="Marcador de pie de página 3"/>
          <p:cNvSpPr>
            <a:spLocks noGrp="1"/>
          </p:cNvSpPr>
          <p:nvPr>
            <p:ph type="ftr" sz="quarter" idx="11"/>
          </p:nvPr>
        </p:nvSpPr>
        <p:spPr/>
        <p:txBody>
          <a:bodyPr/>
          <a:lstStyle/>
          <a:p>
            <a:endParaRPr lang="es-PE"/>
          </a:p>
        </p:txBody>
      </p:sp>
      <p:sp>
        <p:nvSpPr>
          <p:cNvPr id="5" name="Marcador de número de diapositiva 4"/>
          <p:cNvSpPr>
            <a:spLocks noGrp="1"/>
          </p:cNvSpPr>
          <p:nvPr>
            <p:ph type="sldNum" sz="quarter" idx="12"/>
          </p:nvPr>
        </p:nvSpPr>
        <p:spPr/>
        <p:txBody>
          <a:bodyPr/>
          <a:lstStyle/>
          <a:p>
            <a:fld id="{7064D2DF-D40F-4D74-93A0-157BC242B045}" type="slidenum">
              <a:rPr lang="es-PE" smtClean="0"/>
              <a:t>‹#›</a:t>
            </a:fld>
            <a:endParaRPr lang="es-PE"/>
          </a:p>
        </p:txBody>
      </p:sp>
    </p:spTree>
    <p:extLst>
      <p:ext uri="{BB962C8B-B14F-4D97-AF65-F5344CB8AC3E}">
        <p14:creationId xmlns:p14="http://schemas.microsoft.com/office/powerpoint/2010/main" val="3796292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7E216DAB-9A2F-4D23-BBF9-5F613CD96DFA}" type="datetimeFigureOut">
              <a:rPr lang="es-PE" smtClean="0"/>
              <a:t>17/02/21</a:t>
            </a:fld>
            <a:endParaRPr lang="es-PE"/>
          </a:p>
        </p:txBody>
      </p:sp>
      <p:sp>
        <p:nvSpPr>
          <p:cNvPr id="3" name="Marcador de pie de página 2"/>
          <p:cNvSpPr>
            <a:spLocks noGrp="1"/>
          </p:cNvSpPr>
          <p:nvPr>
            <p:ph type="ftr" sz="quarter" idx="11"/>
          </p:nvPr>
        </p:nvSpPr>
        <p:spPr/>
        <p:txBody>
          <a:bodyPr/>
          <a:lstStyle/>
          <a:p>
            <a:endParaRPr lang="es-PE"/>
          </a:p>
        </p:txBody>
      </p:sp>
      <p:sp>
        <p:nvSpPr>
          <p:cNvPr id="4" name="Marcador de número de diapositiva 3"/>
          <p:cNvSpPr>
            <a:spLocks noGrp="1"/>
          </p:cNvSpPr>
          <p:nvPr>
            <p:ph type="sldNum" sz="quarter" idx="12"/>
          </p:nvPr>
        </p:nvSpPr>
        <p:spPr/>
        <p:txBody>
          <a:bodyPr/>
          <a:lstStyle/>
          <a:p>
            <a:fld id="{7064D2DF-D40F-4D74-93A0-157BC242B045}" type="slidenum">
              <a:rPr lang="es-PE" smtClean="0"/>
              <a:t>‹#›</a:t>
            </a:fld>
            <a:endParaRPr lang="es-PE"/>
          </a:p>
        </p:txBody>
      </p:sp>
    </p:spTree>
    <p:extLst>
      <p:ext uri="{BB962C8B-B14F-4D97-AF65-F5344CB8AC3E}">
        <p14:creationId xmlns:p14="http://schemas.microsoft.com/office/powerpoint/2010/main" val="42178155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7E216DAB-9A2F-4D23-BBF9-5F613CD96DFA}" type="datetimeFigureOut">
              <a:rPr lang="es-PE" smtClean="0"/>
              <a:t>17/02/21</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7064D2DF-D40F-4D74-93A0-157BC242B045}" type="slidenum">
              <a:rPr lang="es-PE" smtClean="0"/>
              <a:t>‹#›</a:t>
            </a:fld>
            <a:endParaRPr lang="es-PE"/>
          </a:p>
        </p:txBody>
      </p:sp>
    </p:spTree>
    <p:extLst>
      <p:ext uri="{BB962C8B-B14F-4D97-AF65-F5344CB8AC3E}">
        <p14:creationId xmlns:p14="http://schemas.microsoft.com/office/powerpoint/2010/main" val="4156148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7E216DAB-9A2F-4D23-BBF9-5F613CD96DFA}" type="datetimeFigureOut">
              <a:rPr lang="es-PE" smtClean="0"/>
              <a:t>17/02/21</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7064D2DF-D40F-4D74-93A0-157BC242B045}" type="slidenum">
              <a:rPr lang="es-PE" smtClean="0"/>
              <a:t>‹#›</a:t>
            </a:fld>
            <a:endParaRPr lang="es-PE"/>
          </a:p>
        </p:txBody>
      </p:sp>
    </p:spTree>
    <p:extLst>
      <p:ext uri="{BB962C8B-B14F-4D97-AF65-F5344CB8AC3E}">
        <p14:creationId xmlns:p14="http://schemas.microsoft.com/office/powerpoint/2010/main" val="1690665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PE"/>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16DAB-9A2F-4D23-BBF9-5F613CD96DFA}" type="datetimeFigureOut">
              <a:rPr lang="es-PE" smtClean="0"/>
              <a:t>17/02/21</a:t>
            </a:fld>
            <a:endParaRPr lang="es-PE"/>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64D2DF-D40F-4D74-93A0-157BC242B045}" type="slidenum">
              <a:rPr lang="es-PE" smtClean="0"/>
              <a:t>‹#›</a:t>
            </a:fld>
            <a:endParaRPr lang="es-PE"/>
          </a:p>
        </p:txBody>
      </p:sp>
    </p:spTree>
    <p:extLst>
      <p:ext uri="{BB962C8B-B14F-4D97-AF65-F5344CB8AC3E}">
        <p14:creationId xmlns:p14="http://schemas.microsoft.com/office/powerpoint/2010/main" val="16514140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2E7041E8-30E1-4733-B0AB-D21B65FB23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154050C3-FAE3-4A81-AADE-479FEDF4BD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0545ECB4-CCEE-445C-9900-BB4CE15B0E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20E67AD-4E06-44F5-9262-EA19E01DE4B0}" type="datetimeFigureOut">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17/02/21</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Marcador de pie de página 4">
            <a:extLst>
              <a:ext uri="{FF2B5EF4-FFF2-40B4-BE49-F238E27FC236}">
                <a16:creationId xmlns:a16="http://schemas.microsoft.com/office/drawing/2014/main" id="{2B14FEB4-F4FB-48B0-B787-4DE4E37B70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Marcador de número de diapositiva 5">
            <a:extLst>
              <a:ext uri="{FF2B5EF4-FFF2-40B4-BE49-F238E27FC236}">
                <a16:creationId xmlns:a16="http://schemas.microsoft.com/office/drawing/2014/main" id="{80DF404B-BF9F-4E8B-BD43-F419A987EB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89ADC22-0C3F-4730-BAF7-4BFD15A5D3E1}" type="slidenum">
              <a:rPr kumimoji="0" lang="es-P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P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1113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BCA803-2D30-DC42-ABEB-A5CACEB819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904059D-E78B-304A-A440-824B5E5241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681B5E6-BA7C-004C-8D5E-6EB775973D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914D0E-BCB3-CE42-B199-ECFD0F656C39}" type="datetimeFigureOut">
              <a:rPr lang="en-US" smtClean="0"/>
              <a:t>2/17/21</a:t>
            </a:fld>
            <a:endParaRPr lang="en-US" dirty="0"/>
          </a:p>
        </p:txBody>
      </p:sp>
      <p:sp>
        <p:nvSpPr>
          <p:cNvPr id="5" name="Footer Placeholder 4">
            <a:extLst>
              <a:ext uri="{FF2B5EF4-FFF2-40B4-BE49-F238E27FC236}">
                <a16:creationId xmlns:a16="http://schemas.microsoft.com/office/drawing/2014/main" id="{F8C8FB58-E4C8-BA4A-A4EC-C560E29B53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AC3F04D1-F689-5349-B570-97F1270A93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12F903-1643-694B-8626-73EC7D4DA33B}" type="slidenum">
              <a:rPr lang="en-US" smtClean="0"/>
              <a:t>‹#›</a:t>
            </a:fld>
            <a:endParaRPr lang="en-US" dirty="0"/>
          </a:p>
        </p:txBody>
      </p:sp>
    </p:spTree>
    <p:extLst>
      <p:ext uri="{BB962C8B-B14F-4D97-AF65-F5344CB8AC3E}">
        <p14:creationId xmlns:p14="http://schemas.microsoft.com/office/powerpoint/2010/main" val="7652774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cospaceoxford.org/findings/changes-in-children-mental-health-symptoms-from-march-2020-to-jan-2021/"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4.jp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25.jpg"/><Relationship Id="rId13" Type="http://schemas.openxmlformats.org/officeDocument/2006/relationships/image" Target="../media/image30.jpg"/><Relationship Id="rId18" Type="http://schemas.openxmlformats.org/officeDocument/2006/relationships/image" Target="../media/image35.jpg"/><Relationship Id="rId3" Type="http://schemas.openxmlformats.org/officeDocument/2006/relationships/image" Target="../media/image20.jpg"/><Relationship Id="rId21" Type="http://schemas.openxmlformats.org/officeDocument/2006/relationships/image" Target="../media/image38.jpeg"/><Relationship Id="rId7" Type="http://schemas.openxmlformats.org/officeDocument/2006/relationships/image" Target="../media/image24.jpg"/><Relationship Id="rId12" Type="http://schemas.openxmlformats.org/officeDocument/2006/relationships/image" Target="../media/image29.jpg"/><Relationship Id="rId17" Type="http://schemas.openxmlformats.org/officeDocument/2006/relationships/image" Target="../media/image34.png"/><Relationship Id="rId25" Type="http://schemas.microsoft.com/office/2007/relationships/hdphoto" Target="../media/hdphoto3.wdp"/><Relationship Id="rId2" Type="http://schemas.openxmlformats.org/officeDocument/2006/relationships/image" Target="../media/image19.jpg"/><Relationship Id="rId16" Type="http://schemas.openxmlformats.org/officeDocument/2006/relationships/image" Target="../media/image33.jpg"/><Relationship Id="rId20"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23.jpg"/><Relationship Id="rId11" Type="http://schemas.openxmlformats.org/officeDocument/2006/relationships/image" Target="../media/image28.jpeg"/><Relationship Id="rId24" Type="http://schemas.openxmlformats.org/officeDocument/2006/relationships/image" Target="../media/image5.png"/><Relationship Id="rId5" Type="http://schemas.openxmlformats.org/officeDocument/2006/relationships/image" Target="../media/image22.jpeg"/><Relationship Id="rId15" Type="http://schemas.openxmlformats.org/officeDocument/2006/relationships/image" Target="../media/image32.jpg"/><Relationship Id="rId23" Type="http://schemas.openxmlformats.org/officeDocument/2006/relationships/image" Target="../media/image6.png"/><Relationship Id="rId10" Type="http://schemas.openxmlformats.org/officeDocument/2006/relationships/image" Target="../media/image27.jpeg"/><Relationship Id="rId19" Type="http://schemas.openxmlformats.org/officeDocument/2006/relationships/image" Target="../media/image36.png"/><Relationship Id="rId4" Type="http://schemas.openxmlformats.org/officeDocument/2006/relationships/image" Target="../media/image21.jpg"/><Relationship Id="rId9" Type="http://schemas.openxmlformats.org/officeDocument/2006/relationships/image" Target="../media/image26.jpg"/><Relationship Id="rId14" Type="http://schemas.openxmlformats.org/officeDocument/2006/relationships/image" Target="../media/image31.jpg"/><Relationship Id="rId22"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6.png"/><Relationship Id="rId7" Type="http://schemas.openxmlformats.org/officeDocument/2006/relationships/image" Target="../media/image40.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9.jpeg"/><Relationship Id="rId11" Type="http://schemas.openxmlformats.org/officeDocument/2006/relationships/image" Target="../media/image44.png"/><Relationship Id="rId5" Type="http://schemas.microsoft.com/office/2007/relationships/hdphoto" Target="../media/hdphoto4.wdp"/><Relationship Id="rId10" Type="http://schemas.openxmlformats.org/officeDocument/2006/relationships/image" Target="../media/image43.jpeg"/><Relationship Id="rId4" Type="http://schemas.openxmlformats.org/officeDocument/2006/relationships/image" Target="../media/image5.png"/><Relationship Id="rId9" Type="http://schemas.openxmlformats.org/officeDocument/2006/relationships/image" Target="../media/image42.png"/></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mailto:keri.wong@ucl.ac.uk" TargetMode="External"/><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6.png"/><Relationship Id="rId7" Type="http://schemas.openxmlformats.org/officeDocument/2006/relationships/image" Target="../media/image40.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9.jpeg"/><Relationship Id="rId11" Type="http://schemas.openxmlformats.org/officeDocument/2006/relationships/image" Target="../media/image44.png"/><Relationship Id="rId5" Type="http://schemas.microsoft.com/office/2007/relationships/hdphoto" Target="../media/hdphoto4.wdp"/><Relationship Id="rId10" Type="http://schemas.openxmlformats.org/officeDocument/2006/relationships/image" Target="../media/image43.jpeg"/><Relationship Id="rId4" Type="http://schemas.openxmlformats.org/officeDocument/2006/relationships/image" Target="../media/image5.png"/><Relationship Id="rId9" Type="http://schemas.openxmlformats.org/officeDocument/2006/relationships/image" Target="../media/image4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hyperlink" Target="https://www.medrxiv.org/content/10.1101/2020.11.26.20239103v1" TargetMode="External"/><Relationship Id="rId2" Type="http://schemas.openxmlformats.org/officeDocument/2006/relationships/notesSlide" Target="../notesSlides/notesSlide14.xml"/><Relationship Id="rId1" Type="http://schemas.openxmlformats.org/officeDocument/2006/relationships/slideLayout" Target="../slideLayouts/slideLayout24.xml"/><Relationship Id="rId5" Type="http://schemas.openxmlformats.org/officeDocument/2006/relationships/image" Target="../media/image47.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4.png"/><Relationship Id="rId2" Type="http://schemas.microsoft.com/office/2014/relationships/chartEx" Target="../charts/chartEx1.xml"/><Relationship Id="rId1" Type="http://schemas.openxmlformats.org/officeDocument/2006/relationships/slideLayout" Target="../slideLayouts/slideLayout2.xml"/><Relationship Id="rId6" Type="http://schemas.microsoft.com/office/2014/relationships/chartEx" Target="../charts/chartEx3.xml"/><Relationship Id="rId5" Type="http://schemas.openxmlformats.org/officeDocument/2006/relationships/image" Target="../media/image53.png"/><Relationship Id="rId4" Type="http://schemas.microsoft.com/office/2014/relationships/chartEx" Target="../charts/chartEx2.xml"/></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1.png"/><Relationship Id="rId2" Type="http://schemas.microsoft.com/office/2014/relationships/chartEx" Target="../charts/chartEx4.xml"/><Relationship Id="rId1" Type="http://schemas.openxmlformats.org/officeDocument/2006/relationships/slideLayout" Target="../slideLayouts/slideLayout2.xml"/><Relationship Id="rId6" Type="http://schemas.microsoft.com/office/2014/relationships/chartEx" Target="../charts/chartEx6.xml"/><Relationship Id="rId5" Type="http://schemas.openxmlformats.org/officeDocument/2006/relationships/image" Target="../media/image50.png"/><Relationship Id="rId4" Type="http://schemas.microsoft.com/office/2014/relationships/chartEx" Target="../charts/chartEx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5.png"/><Relationship Id="rId2" Type="http://schemas.microsoft.com/office/2014/relationships/chartEx" Target="../charts/chartEx7.xml"/><Relationship Id="rId1" Type="http://schemas.openxmlformats.org/officeDocument/2006/relationships/slideLayout" Target="../slideLayouts/slideLayout2.xml"/><Relationship Id="rId6" Type="http://schemas.microsoft.com/office/2014/relationships/chartEx" Target="../charts/chartEx9.xml"/><Relationship Id="rId5" Type="http://schemas.openxmlformats.org/officeDocument/2006/relationships/image" Target="../media/image53.png"/><Relationship Id="rId4" Type="http://schemas.microsoft.com/office/2014/relationships/chartEx" Target="../charts/chartEx8.xml"/></Relationships>
</file>

<file path=ppt/slides/_rels/slide3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weforum.org/agenda/2020/12/covid19-education-innovation-outcome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png"/></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png"/></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png"/><Relationship Id="rId18" Type="http://schemas.openxmlformats.org/officeDocument/2006/relationships/image" Target="../media/image77.png"/><Relationship Id="rId3" Type="http://schemas.openxmlformats.org/officeDocument/2006/relationships/image" Target="../media/image6.png"/><Relationship Id="rId7" Type="http://schemas.openxmlformats.org/officeDocument/2006/relationships/image" Target="../media/image66.png"/><Relationship Id="rId12" Type="http://schemas.openxmlformats.org/officeDocument/2006/relationships/image" Target="../media/image71.png"/><Relationship Id="rId17" Type="http://schemas.openxmlformats.org/officeDocument/2006/relationships/image" Target="../media/image76.png"/><Relationship Id="rId2" Type="http://schemas.openxmlformats.org/officeDocument/2006/relationships/image" Target="../media/image3.png"/><Relationship Id="rId16" Type="http://schemas.openxmlformats.org/officeDocument/2006/relationships/image" Target="../media/image75.png"/><Relationship Id="rId1" Type="http://schemas.openxmlformats.org/officeDocument/2006/relationships/slideLayout" Target="../slideLayouts/slideLayout2.xml"/><Relationship Id="rId6" Type="http://schemas.openxmlformats.org/officeDocument/2006/relationships/image" Target="../media/image65.png"/><Relationship Id="rId11" Type="http://schemas.openxmlformats.org/officeDocument/2006/relationships/image" Target="../media/image70.png"/><Relationship Id="rId5" Type="http://schemas.microsoft.com/office/2007/relationships/hdphoto" Target="../media/hdphoto5.wdp"/><Relationship Id="rId15" Type="http://schemas.openxmlformats.org/officeDocument/2006/relationships/image" Target="../media/image74.png"/><Relationship Id="rId10" Type="http://schemas.openxmlformats.org/officeDocument/2006/relationships/image" Target="../media/image69.jpeg"/><Relationship Id="rId19" Type="http://schemas.openxmlformats.org/officeDocument/2006/relationships/image" Target="../media/image78.png"/><Relationship Id="rId4" Type="http://schemas.openxmlformats.org/officeDocument/2006/relationships/image" Target="../media/image5.png"/><Relationship Id="rId9" Type="http://schemas.openxmlformats.org/officeDocument/2006/relationships/image" Target="../media/image68.jpeg"/><Relationship Id="rId14" Type="http://schemas.openxmlformats.org/officeDocument/2006/relationships/image" Target="../media/image73.png"/></Relationships>
</file>

<file path=ppt/slides/_rels/slide41.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png"/><Relationship Id="rId18" Type="http://schemas.openxmlformats.org/officeDocument/2006/relationships/hyperlink" Target="https://soundcloud.com/ioelondon/effects-covid19-mental-physical-health-social-trust" TargetMode="External"/><Relationship Id="rId26" Type="http://schemas.openxmlformats.org/officeDocument/2006/relationships/hyperlink" Target="https://doi.org/10.1101/2020.11.26.20239103" TargetMode="External"/><Relationship Id="rId3" Type="http://schemas.openxmlformats.org/officeDocument/2006/relationships/image" Target="../media/image6.png"/><Relationship Id="rId21" Type="http://schemas.openxmlformats.org/officeDocument/2006/relationships/hyperlink" Target="https://www.chinadailyhk.com/article/151377#Striking-a-chord-of-empathy" TargetMode="External"/><Relationship Id="rId7" Type="http://schemas.openxmlformats.org/officeDocument/2006/relationships/image" Target="../media/image66.png"/><Relationship Id="rId12" Type="http://schemas.openxmlformats.org/officeDocument/2006/relationships/image" Target="../media/image71.png"/><Relationship Id="rId17" Type="http://schemas.openxmlformats.org/officeDocument/2006/relationships/image" Target="../media/image76.png"/><Relationship Id="rId25" Type="http://schemas.openxmlformats.org/officeDocument/2006/relationships/hyperlink" Target="https://mfr.de-1.osf.io/render?url=https://osf.io/x96ck/?direct%26mode=render%26action=download%26mode=render" TargetMode="External"/><Relationship Id="rId2" Type="http://schemas.openxmlformats.org/officeDocument/2006/relationships/image" Target="../media/image3.png"/><Relationship Id="rId16" Type="http://schemas.openxmlformats.org/officeDocument/2006/relationships/image" Target="../media/image75.png"/><Relationship Id="rId20" Type="http://schemas.openxmlformats.org/officeDocument/2006/relationships/hyperlink" Target="https://blogs.ucl.ac.uk/ioe/2020/06/09/if-covid-19-is-here-to-stay-how-will-it-affect-our-mental-health-and-trust-in-others/" TargetMode="External"/><Relationship Id="rId1" Type="http://schemas.openxmlformats.org/officeDocument/2006/relationships/slideLayout" Target="../slideLayouts/slideLayout2.xml"/><Relationship Id="rId6" Type="http://schemas.openxmlformats.org/officeDocument/2006/relationships/image" Target="../media/image65.png"/><Relationship Id="rId11" Type="http://schemas.openxmlformats.org/officeDocument/2006/relationships/image" Target="../media/image70.png"/><Relationship Id="rId24" Type="http://schemas.openxmlformats.org/officeDocument/2006/relationships/hyperlink" Target="https://vimeo.com/447671791" TargetMode="External"/><Relationship Id="rId5" Type="http://schemas.microsoft.com/office/2007/relationships/hdphoto" Target="../media/hdphoto5.wdp"/><Relationship Id="rId15" Type="http://schemas.openxmlformats.org/officeDocument/2006/relationships/image" Target="../media/image74.png"/><Relationship Id="rId23" Type="http://schemas.openxmlformats.org/officeDocument/2006/relationships/hyperlink" Target="https://www.youtube.com/watch?v=soxhejMMlY8&amp;feature=emb_title" TargetMode="External"/><Relationship Id="rId28" Type="http://schemas.openxmlformats.org/officeDocument/2006/relationships/image" Target="../media/image78.png"/><Relationship Id="rId10" Type="http://schemas.openxmlformats.org/officeDocument/2006/relationships/image" Target="../media/image69.jpeg"/><Relationship Id="rId19" Type="http://schemas.openxmlformats.org/officeDocument/2006/relationships/hyperlink" Target="https://blogs.ucl.ac.uk/ioe/tag/covid-19-vaccine/" TargetMode="External"/><Relationship Id="rId4" Type="http://schemas.openxmlformats.org/officeDocument/2006/relationships/image" Target="../media/image5.png"/><Relationship Id="rId9" Type="http://schemas.openxmlformats.org/officeDocument/2006/relationships/image" Target="../media/image68.jpeg"/><Relationship Id="rId14" Type="http://schemas.openxmlformats.org/officeDocument/2006/relationships/image" Target="../media/image73.png"/><Relationship Id="rId22" Type="http://schemas.openxmlformats.org/officeDocument/2006/relationships/hyperlink" Target="https://www.youtube.com/watch?v=S_jao3hKN0Y&amp;feature=emb_title" TargetMode="External"/><Relationship Id="rId27" Type="http://schemas.openxmlformats.org/officeDocument/2006/relationships/hyperlink" Target="https://osf.io/fe8q7/" TargetMode="External"/></Relationships>
</file>

<file path=ppt/slides/_rels/slide4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mailto:keri.wong@ucl.ac.uk" TargetMode="External"/><Relationship Id="rId9" Type="http://schemas.openxmlformats.org/officeDocument/2006/relationships/image" Target="../media/image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303981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9" name="Freeform: Shape 8">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1" name="Freeform: Shape 10">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2058BB5-41B6-0B4B-97DF-3C46A059A27C}"/>
              </a:ext>
            </a:extLst>
          </p:cNvPr>
          <p:cNvSpPr>
            <a:spLocks noGrp="1"/>
          </p:cNvSpPr>
          <p:nvPr>
            <p:ph type="title"/>
          </p:nvPr>
        </p:nvSpPr>
        <p:spPr>
          <a:xfrm>
            <a:off x="1524003" y="1999615"/>
            <a:ext cx="9144000" cy="2764028"/>
          </a:xfrm>
        </p:spPr>
        <p:txBody>
          <a:bodyPr vert="horz" lIns="91440" tIns="45720" rIns="91440" bIns="45720" rtlCol="0" anchor="ctr">
            <a:normAutofit fontScale="90000"/>
          </a:bodyPr>
          <a:lstStyle/>
          <a:p>
            <a:pPr algn="ctr"/>
            <a:r>
              <a:rPr lang="en-US" sz="7200" kern="1200" dirty="0">
                <a:solidFill>
                  <a:schemeClr val="tx1"/>
                </a:solidFill>
                <a:latin typeface="+mj-lt"/>
                <a:ea typeface="+mj-ea"/>
                <a:cs typeface="+mj-cs"/>
              </a:rPr>
              <a:t>What is the impact of COVID on mental health?</a:t>
            </a:r>
          </a:p>
        </p:txBody>
      </p:sp>
      <p:sp>
        <p:nvSpPr>
          <p:cNvPr id="13" name="Rectangle 12">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CAFFDB63-8578-1A49-B690-E804541A8FDA}"/>
              </a:ext>
            </a:extLst>
          </p:cNvPr>
          <p:cNvSpPr txBox="1"/>
          <p:nvPr/>
        </p:nvSpPr>
        <p:spPr>
          <a:xfrm>
            <a:off x="5683867" y="1814949"/>
            <a:ext cx="824265" cy="369332"/>
          </a:xfrm>
          <a:prstGeom prst="rect">
            <a:avLst/>
          </a:prstGeom>
          <a:noFill/>
        </p:spPr>
        <p:txBody>
          <a:bodyPr wrap="none" rtlCol="0">
            <a:spAutoFit/>
          </a:bodyPr>
          <a:lstStyle/>
          <a:p>
            <a:r>
              <a:rPr lang="en-US" dirty="0">
                <a:solidFill>
                  <a:schemeClr val="accent2"/>
                </a:solidFill>
              </a:rPr>
              <a:t>PART 1</a:t>
            </a:r>
          </a:p>
        </p:txBody>
      </p:sp>
    </p:spTree>
    <p:extLst>
      <p:ext uri="{BB962C8B-B14F-4D97-AF65-F5344CB8AC3E}">
        <p14:creationId xmlns:p14="http://schemas.microsoft.com/office/powerpoint/2010/main" val="2744080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3"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Title 1">
            <a:extLst>
              <a:ext uri="{FF2B5EF4-FFF2-40B4-BE49-F238E27FC236}">
                <a16:creationId xmlns:a16="http://schemas.microsoft.com/office/drawing/2014/main" id="{6491625E-FCAC-7842-99B6-8AD884A05D77}"/>
              </a:ext>
            </a:extLst>
          </p:cNvPr>
          <p:cNvSpPr>
            <a:spLocks noGrp="1"/>
          </p:cNvSpPr>
          <p:nvPr>
            <p:ph type="title"/>
          </p:nvPr>
        </p:nvSpPr>
        <p:spPr>
          <a:xfrm>
            <a:off x="838200" y="365125"/>
            <a:ext cx="10515600" cy="1325563"/>
          </a:xfrm>
        </p:spPr>
        <p:txBody>
          <a:bodyPr>
            <a:normAutofit/>
          </a:bodyPr>
          <a:lstStyle/>
          <a:p>
            <a:r>
              <a:rPr lang="en-US" sz="4200" dirty="0"/>
              <a:t>COVID has </a:t>
            </a:r>
            <a:r>
              <a:rPr lang="en-US" sz="4200" b="1" dirty="0"/>
              <a:t>negatively</a:t>
            </a:r>
            <a:r>
              <a:rPr lang="en-US" sz="4200" dirty="0"/>
              <a:t> impacted everyone’s mental health</a:t>
            </a:r>
          </a:p>
        </p:txBody>
      </p:sp>
      <p:sp>
        <p:nvSpPr>
          <p:cNvPr id="131" name="TextBox 130">
            <a:extLst>
              <a:ext uri="{FF2B5EF4-FFF2-40B4-BE49-F238E27FC236}">
                <a16:creationId xmlns:a16="http://schemas.microsoft.com/office/drawing/2014/main" id="{FA3DD3EF-8FC0-1C4D-B6B8-8BA79408E8C6}"/>
              </a:ext>
            </a:extLst>
          </p:cNvPr>
          <p:cNvSpPr txBox="1"/>
          <p:nvPr/>
        </p:nvSpPr>
        <p:spPr>
          <a:xfrm>
            <a:off x="569844" y="2292626"/>
            <a:ext cx="10293626" cy="3539430"/>
          </a:xfrm>
          <a:prstGeom prst="rect">
            <a:avLst/>
          </a:prstGeom>
          <a:noFill/>
        </p:spPr>
        <p:txBody>
          <a:bodyPr wrap="square" rtlCol="0">
            <a:spAutoFit/>
          </a:bodyPr>
          <a:lstStyle/>
          <a:p>
            <a:pPr marL="342900" indent="-342900">
              <a:buClr>
                <a:srgbClr val="C00000"/>
              </a:buClr>
              <a:buFont typeface="Arial" panose="020B0604020202020204" pitchFamily="34" charset="0"/>
              <a:buChar char="•"/>
            </a:pPr>
            <a:r>
              <a:rPr lang="en-US" sz="2800" dirty="0"/>
              <a:t>Large birth cohort studies have quickly responded to call as well as new follow-up studies.</a:t>
            </a:r>
          </a:p>
          <a:p>
            <a:pPr marL="342900" indent="-342900">
              <a:buClr>
                <a:srgbClr val="C00000"/>
              </a:buClr>
              <a:buFont typeface="Arial" panose="020B0604020202020204" pitchFamily="34" charset="0"/>
              <a:buChar char="•"/>
            </a:pPr>
            <a:endParaRPr lang="en-US" sz="2800" dirty="0"/>
          </a:p>
          <a:p>
            <a:pPr marL="342900" indent="-342900">
              <a:buClr>
                <a:srgbClr val="C00000"/>
              </a:buClr>
              <a:buFont typeface="Arial" panose="020B0604020202020204" pitchFamily="34" charset="0"/>
              <a:buChar char="•"/>
            </a:pPr>
            <a:r>
              <a:rPr lang="en-US" sz="2800" dirty="0"/>
              <a:t>Immediate impact of covid on mental health vs. longer-term impact.</a:t>
            </a:r>
          </a:p>
          <a:p>
            <a:pPr marL="342900" indent="-342900">
              <a:buClr>
                <a:srgbClr val="C00000"/>
              </a:buClr>
              <a:buFont typeface="Arial" panose="020B0604020202020204" pitchFamily="34" charset="0"/>
              <a:buChar char="•"/>
            </a:pPr>
            <a:endParaRPr lang="en-US" sz="2800" dirty="0"/>
          </a:p>
          <a:p>
            <a:pPr marL="342900" indent="-342900">
              <a:buClr>
                <a:srgbClr val="C00000"/>
              </a:buClr>
              <a:buFont typeface="Arial" panose="020B0604020202020204" pitchFamily="34" charset="0"/>
              <a:buChar char="•"/>
            </a:pPr>
            <a:r>
              <a:rPr lang="en-US" sz="2800" dirty="0"/>
              <a:t>Variety of target populations (BAME, pre-existing conditions, careers), ages, cultures. </a:t>
            </a:r>
          </a:p>
        </p:txBody>
      </p:sp>
    </p:spTree>
    <p:extLst>
      <p:ext uri="{BB962C8B-B14F-4D97-AF65-F5344CB8AC3E}">
        <p14:creationId xmlns:p14="http://schemas.microsoft.com/office/powerpoint/2010/main" val="25870454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3"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7EDE765-D42B-9347-A9F6-8A384C01F91D}"/>
              </a:ext>
            </a:extLst>
          </p:cNvPr>
          <p:cNvSpPr>
            <a:spLocks noGrp="1"/>
          </p:cNvSpPr>
          <p:nvPr>
            <p:ph type="title"/>
          </p:nvPr>
        </p:nvSpPr>
        <p:spPr>
          <a:xfrm>
            <a:off x="838200" y="365125"/>
            <a:ext cx="10515600" cy="1325563"/>
          </a:xfrm>
        </p:spPr>
        <p:txBody>
          <a:bodyPr>
            <a:normAutofit/>
          </a:bodyPr>
          <a:lstStyle/>
          <a:p>
            <a:r>
              <a:rPr lang="en-US" sz="4200" dirty="0"/>
              <a:t>COVID has </a:t>
            </a:r>
            <a:r>
              <a:rPr lang="en-US" sz="4200" b="1" dirty="0"/>
              <a:t>negatively</a:t>
            </a:r>
            <a:r>
              <a:rPr lang="en-US" sz="4200" dirty="0"/>
              <a:t> impacted everyone’s mental health</a:t>
            </a:r>
          </a:p>
        </p:txBody>
      </p:sp>
      <p:sp>
        <p:nvSpPr>
          <p:cNvPr id="64"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5" name="Picture 2">
            <a:extLst>
              <a:ext uri="{FF2B5EF4-FFF2-40B4-BE49-F238E27FC236}">
                <a16:creationId xmlns:a16="http://schemas.microsoft.com/office/drawing/2014/main" id="{0430F34A-4D41-7441-B0BD-3B07A4BBA7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3857" y="1993713"/>
            <a:ext cx="8445903" cy="3895200"/>
          </a:xfrm>
          <a:prstGeom prst="rect">
            <a:avLst/>
          </a:prstGeom>
          <a:noFill/>
          <a:extLst>
            <a:ext uri="{909E8E84-426E-40DD-AFC4-6F175D3DCCD1}">
              <a14:hiddenFill xmlns:a14="http://schemas.microsoft.com/office/drawing/2010/main">
                <a:solidFill>
                  <a:srgbClr val="FFFFFF"/>
                </a:solidFill>
              </a14:hiddenFill>
            </a:ext>
          </a:extLst>
        </p:spPr>
      </p:pic>
      <p:sp>
        <p:nvSpPr>
          <p:cNvPr id="126" name="TextBox 125">
            <a:extLst>
              <a:ext uri="{FF2B5EF4-FFF2-40B4-BE49-F238E27FC236}">
                <a16:creationId xmlns:a16="http://schemas.microsoft.com/office/drawing/2014/main" id="{AAD5822F-4C35-F14F-BB6C-801832409A35}"/>
              </a:ext>
            </a:extLst>
          </p:cNvPr>
          <p:cNvSpPr txBox="1"/>
          <p:nvPr/>
        </p:nvSpPr>
        <p:spPr>
          <a:xfrm>
            <a:off x="1773658" y="5877036"/>
            <a:ext cx="3614900" cy="307777"/>
          </a:xfrm>
          <a:prstGeom prst="rect">
            <a:avLst/>
          </a:prstGeom>
          <a:noFill/>
        </p:spPr>
        <p:txBody>
          <a:bodyPr wrap="none" rtlCol="0">
            <a:spAutoFit/>
          </a:bodyPr>
          <a:lstStyle/>
          <a:p>
            <a:r>
              <a:rPr lang="en-US" sz="1400" dirty="0">
                <a:solidFill>
                  <a:schemeClr val="bg1">
                    <a:lumMod val="50000"/>
                  </a:schemeClr>
                </a:solidFill>
              </a:rPr>
              <a:t>Education Support and YouGov (2020, </a:t>
            </a:r>
            <a:r>
              <a:rPr lang="en-US" sz="1400" i="1" dirty="0">
                <a:solidFill>
                  <a:schemeClr val="bg1">
                    <a:lumMod val="50000"/>
                  </a:schemeClr>
                </a:solidFill>
              </a:rPr>
              <a:t>N</a:t>
            </a:r>
            <a:r>
              <a:rPr lang="en-US" sz="1400" dirty="0">
                <a:solidFill>
                  <a:schemeClr val="bg1">
                    <a:lumMod val="50000"/>
                  </a:schemeClr>
                </a:solidFill>
              </a:rPr>
              <a:t> = 2,774)</a:t>
            </a:r>
          </a:p>
        </p:txBody>
      </p:sp>
      <p:sp>
        <p:nvSpPr>
          <p:cNvPr id="8" name="Rectangle 7">
            <a:extLst>
              <a:ext uri="{FF2B5EF4-FFF2-40B4-BE49-F238E27FC236}">
                <a16:creationId xmlns:a16="http://schemas.microsoft.com/office/drawing/2014/main" id="{A581A512-F69C-E744-852F-6706DE725C9A}"/>
              </a:ext>
            </a:extLst>
          </p:cNvPr>
          <p:cNvSpPr/>
          <p:nvPr/>
        </p:nvSpPr>
        <p:spPr>
          <a:xfrm>
            <a:off x="5976730" y="2491409"/>
            <a:ext cx="1908313" cy="3286539"/>
          </a:xfrm>
          <a:prstGeom prst="rect">
            <a:avLst/>
          </a:prstGeom>
          <a:noFill/>
          <a:ln w="25400">
            <a:solidFill>
              <a:schemeClr val="tx1"/>
            </a:solidFill>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5442639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3"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7EDE765-D42B-9347-A9F6-8A384C01F91D}"/>
              </a:ext>
            </a:extLst>
          </p:cNvPr>
          <p:cNvSpPr>
            <a:spLocks noGrp="1"/>
          </p:cNvSpPr>
          <p:nvPr>
            <p:ph type="title"/>
          </p:nvPr>
        </p:nvSpPr>
        <p:spPr>
          <a:xfrm>
            <a:off x="838200" y="365125"/>
            <a:ext cx="10515600" cy="1325563"/>
          </a:xfrm>
        </p:spPr>
        <p:txBody>
          <a:bodyPr>
            <a:normAutofit/>
          </a:bodyPr>
          <a:lstStyle/>
          <a:p>
            <a:r>
              <a:rPr lang="en-US" sz="4200" dirty="0"/>
              <a:t>COVID has </a:t>
            </a:r>
            <a:r>
              <a:rPr lang="en-US" sz="4200" b="1" dirty="0"/>
              <a:t>negatively</a:t>
            </a:r>
            <a:r>
              <a:rPr lang="en-US" sz="4200" dirty="0"/>
              <a:t> impacted </a:t>
            </a:r>
            <a:r>
              <a:rPr lang="en-US" sz="4200" b="1" dirty="0">
                <a:solidFill>
                  <a:schemeClr val="accent2"/>
                </a:solidFill>
              </a:rPr>
              <a:t>teacher’s</a:t>
            </a:r>
            <a:r>
              <a:rPr lang="en-US" sz="4200" dirty="0"/>
              <a:t> mental health</a:t>
            </a:r>
          </a:p>
        </p:txBody>
      </p:sp>
      <p:sp>
        <p:nvSpPr>
          <p:cNvPr id="64"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Logo, company name&#10;&#10;Description automatically generated">
            <a:extLst>
              <a:ext uri="{FF2B5EF4-FFF2-40B4-BE49-F238E27FC236}">
                <a16:creationId xmlns:a16="http://schemas.microsoft.com/office/drawing/2014/main" id="{DFD75DEA-7F0F-734D-AB46-8751CCC189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2794" y="1864229"/>
            <a:ext cx="4912956" cy="4912956"/>
          </a:xfrm>
          <a:prstGeom prst="rect">
            <a:avLst/>
          </a:prstGeom>
        </p:spPr>
      </p:pic>
    </p:spTree>
    <p:extLst>
      <p:ext uri="{BB962C8B-B14F-4D97-AF65-F5344CB8AC3E}">
        <p14:creationId xmlns:p14="http://schemas.microsoft.com/office/powerpoint/2010/main" val="1771299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3"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7EDE765-D42B-9347-A9F6-8A384C01F91D}"/>
              </a:ext>
            </a:extLst>
          </p:cNvPr>
          <p:cNvSpPr>
            <a:spLocks noGrp="1"/>
          </p:cNvSpPr>
          <p:nvPr>
            <p:ph type="title"/>
          </p:nvPr>
        </p:nvSpPr>
        <p:spPr>
          <a:xfrm>
            <a:off x="838200" y="365125"/>
            <a:ext cx="10515600" cy="1325563"/>
          </a:xfrm>
        </p:spPr>
        <p:txBody>
          <a:bodyPr>
            <a:normAutofit/>
          </a:bodyPr>
          <a:lstStyle/>
          <a:p>
            <a:r>
              <a:rPr lang="en-US" sz="4200" dirty="0"/>
              <a:t>COVID has </a:t>
            </a:r>
            <a:r>
              <a:rPr lang="en-US" sz="4200" b="1" dirty="0"/>
              <a:t>negatively</a:t>
            </a:r>
            <a:r>
              <a:rPr lang="en-US" sz="4200" dirty="0"/>
              <a:t> impacted </a:t>
            </a:r>
            <a:r>
              <a:rPr lang="en-US" sz="4200" b="1" dirty="0">
                <a:solidFill>
                  <a:schemeClr val="accent2"/>
                </a:solidFill>
              </a:rPr>
              <a:t>young people’s </a:t>
            </a:r>
            <a:r>
              <a:rPr lang="en-US" sz="4200" dirty="0"/>
              <a:t>mental health</a:t>
            </a:r>
          </a:p>
        </p:txBody>
      </p:sp>
      <p:sp>
        <p:nvSpPr>
          <p:cNvPr id="64"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314" name="Picture 2" descr="Infographic showing children's mental health symptoms have increased again in January">
            <a:extLst>
              <a:ext uri="{FF2B5EF4-FFF2-40B4-BE49-F238E27FC236}">
                <a16:creationId xmlns:a16="http://schemas.microsoft.com/office/drawing/2014/main" id="{96D2C52A-7FD8-5043-8889-56DEC2D6E0F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965" b="12776"/>
          <a:stretch/>
        </p:blipFill>
        <p:spPr bwMode="auto">
          <a:xfrm>
            <a:off x="2236619" y="2753547"/>
            <a:ext cx="7715714" cy="339847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837CAEF-09A8-6942-9E62-6AD05379B680}"/>
              </a:ext>
            </a:extLst>
          </p:cNvPr>
          <p:cNvSpPr/>
          <p:nvPr/>
        </p:nvSpPr>
        <p:spPr>
          <a:xfrm>
            <a:off x="-92765" y="6215876"/>
            <a:ext cx="12281717" cy="553998"/>
          </a:xfrm>
          <a:prstGeom prst="rect">
            <a:avLst/>
          </a:prstGeom>
        </p:spPr>
        <p:txBody>
          <a:bodyPr wrap="square">
            <a:spAutoFit/>
          </a:bodyPr>
          <a:lstStyle/>
          <a:p>
            <a:pPr algn="ctr"/>
            <a:endParaRPr lang="en-GB" sz="1600" dirty="0">
              <a:solidFill>
                <a:srgbClr val="2D2D2D"/>
              </a:solidFill>
              <a:latin typeface="Nunito"/>
            </a:endParaRPr>
          </a:p>
          <a:p>
            <a:pPr algn="ctr"/>
            <a:r>
              <a:rPr lang="en-US" sz="1400" dirty="0">
                <a:hlinkClick r:id="rId4"/>
              </a:rPr>
              <a:t>http://cospaceoxford.org/findings/changes-in-children-mental-health-symptoms-from-march-2020-to-jan-2021/</a:t>
            </a:r>
            <a:r>
              <a:rPr lang="en-US" sz="1400" dirty="0"/>
              <a:t> </a:t>
            </a:r>
          </a:p>
        </p:txBody>
      </p:sp>
      <p:sp>
        <p:nvSpPr>
          <p:cNvPr id="4" name="Rectangle 3">
            <a:extLst>
              <a:ext uri="{FF2B5EF4-FFF2-40B4-BE49-F238E27FC236}">
                <a16:creationId xmlns:a16="http://schemas.microsoft.com/office/drawing/2014/main" id="{FEB37D3F-33D8-3A4E-A040-99726A46EF49}"/>
              </a:ext>
            </a:extLst>
          </p:cNvPr>
          <p:cNvSpPr/>
          <p:nvPr/>
        </p:nvSpPr>
        <p:spPr>
          <a:xfrm>
            <a:off x="2912076" y="1855272"/>
            <a:ext cx="6096000" cy="738664"/>
          </a:xfrm>
          <a:prstGeom prst="rect">
            <a:avLst/>
          </a:prstGeom>
        </p:spPr>
        <p:txBody>
          <a:bodyPr>
            <a:spAutoFit/>
          </a:bodyPr>
          <a:lstStyle/>
          <a:p>
            <a:pPr algn="ctr"/>
            <a:r>
              <a:rPr lang="en-GB" sz="2400" b="1" dirty="0">
                <a:solidFill>
                  <a:srgbClr val="2D2D2D"/>
                </a:solidFill>
                <a:latin typeface="Nunito"/>
              </a:rPr>
              <a:t>Oxford’s Co-SPACE </a:t>
            </a:r>
            <a:r>
              <a:rPr lang="en-GB" sz="2400" dirty="0">
                <a:solidFill>
                  <a:srgbClr val="2D2D2D"/>
                </a:solidFill>
                <a:latin typeface="Nunito"/>
              </a:rPr>
              <a:t>(2021)</a:t>
            </a:r>
          </a:p>
          <a:p>
            <a:pPr algn="ctr"/>
            <a:r>
              <a:rPr lang="en-GB" dirty="0">
                <a:solidFill>
                  <a:srgbClr val="2D2D2D"/>
                </a:solidFill>
                <a:latin typeface="Nunito"/>
              </a:rPr>
              <a:t>parent-reports (</a:t>
            </a:r>
            <a:r>
              <a:rPr lang="en-GB" i="1" dirty="0">
                <a:solidFill>
                  <a:srgbClr val="2D2D2D"/>
                </a:solidFill>
                <a:latin typeface="Nunito"/>
              </a:rPr>
              <a:t>N</a:t>
            </a:r>
            <a:r>
              <a:rPr lang="en-GB" dirty="0">
                <a:solidFill>
                  <a:srgbClr val="2D2D2D"/>
                </a:solidFill>
                <a:latin typeface="Nunito"/>
              </a:rPr>
              <a:t> = 8</a:t>
            </a:r>
            <a:r>
              <a:rPr lang="en-GB" dirty="0"/>
              <a:t>,225)</a:t>
            </a:r>
            <a:endParaRPr lang="en-GB" dirty="0">
              <a:solidFill>
                <a:srgbClr val="2D2D2D"/>
              </a:solidFill>
              <a:latin typeface="Nunito"/>
            </a:endParaRPr>
          </a:p>
        </p:txBody>
      </p:sp>
    </p:spTree>
    <p:extLst>
      <p:ext uri="{BB962C8B-B14F-4D97-AF65-F5344CB8AC3E}">
        <p14:creationId xmlns:p14="http://schemas.microsoft.com/office/powerpoint/2010/main" val="9127123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Content Placeholder 6" descr="A picture containing food&#10;&#10;Description automatically generated">
            <a:extLst>
              <a:ext uri="{FF2B5EF4-FFF2-40B4-BE49-F238E27FC236}">
                <a16:creationId xmlns:a16="http://schemas.microsoft.com/office/drawing/2014/main" id="{F13EA827-E866-A044-8009-FABCC8EBF072}"/>
              </a:ext>
            </a:extLst>
          </p:cNvPr>
          <p:cNvPicPr>
            <a:picLocks noChangeAspect="1"/>
          </p:cNvPicPr>
          <p:nvPr/>
        </p:nvPicPr>
        <p:blipFill rotWithShape="1">
          <a:blip r:embed="rId3">
            <a:alphaModFix/>
          </a:blip>
          <a:srcRect l="4268" t="7501" r="14892" b="16092"/>
          <a:stretch/>
        </p:blipFill>
        <p:spPr>
          <a:xfrm>
            <a:off x="613800" y="1677388"/>
            <a:ext cx="10873350" cy="3417125"/>
          </a:xfrm>
          <a:prstGeom prst="rect">
            <a:avLst/>
          </a:prstGeom>
        </p:spPr>
      </p:pic>
      <p:sp>
        <p:nvSpPr>
          <p:cNvPr id="2" name="Title 1">
            <a:extLst>
              <a:ext uri="{FF2B5EF4-FFF2-40B4-BE49-F238E27FC236}">
                <a16:creationId xmlns:a16="http://schemas.microsoft.com/office/drawing/2014/main" id="{2507AADD-1A26-814D-B5BB-EBE6367EB83F}"/>
              </a:ext>
            </a:extLst>
          </p:cNvPr>
          <p:cNvSpPr>
            <a:spLocks noGrp="1"/>
          </p:cNvSpPr>
          <p:nvPr>
            <p:ph type="ctrTitle"/>
          </p:nvPr>
        </p:nvSpPr>
        <p:spPr>
          <a:xfrm>
            <a:off x="613800" y="5466134"/>
            <a:ext cx="10873350" cy="890651"/>
          </a:xfrm>
          <a:solidFill>
            <a:schemeClr val="tx1">
              <a:alpha val="93000"/>
            </a:schemeClr>
          </a:solidFill>
        </p:spPr>
        <p:txBody>
          <a:bodyPr vert="horz" lIns="91440" tIns="45720" rIns="91440" bIns="45720" rtlCol="0" anchor="ctr">
            <a:normAutofit/>
          </a:bodyPr>
          <a:lstStyle/>
          <a:p>
            <a:r>
              <a:rPr lang="en-US" sz="3800" b="1" kern="1200" dirty="0">
                <a:solidFill>
                  <a:schemeClr val="bg1"/>
                </a:solidFill>
                <a:latin typeface="+mj-lt"/>
                <a:ea typeface="+mj-ea"/>
                <a:cs typeface="+mj-cs"/>
              </a:rPr>
              <a:t>UCL-Penn Global COVID Mental Health Study</a:t>
            </a:r>
          </a:p>
        </p:txBody>
      </p:sp>
      <p:grpSp>
        <p:nvGrpSpPr>
          <p:cNvPr id="22" name="Group 21">
            <a:extLst>
              <a:ext uri="{FF2B5EF4-FFF2-40B4-BE49-F238E27FC236}">
                <a16:creationId xmlns:a16="http://schemas.microsoft.com/office/drawing/2014/main" id="{D7D71AD0-B725-4447-B0F8-1D3B80B31768}"/>
              </a:ext>
            </a:extLst>
          </p:cNvPr>
          <p:cNvGrpSpPr/>
          <p:nvPr/>
        </p:nvGrpSpPr>
        <p:grpSpPr>
          <a:xfrm>
            <a:off x="509674" y="317433"/>
            <a:ext cx="11201446" cy="1197264"/>
            <a:chOff x="690770" y="1056244"/>
            <a:chExt cx="11201446" cy="1197264"/>
          </a:xfrm>
        </p:grpSpPr>
        <p:pic>
          <p:nvPicPr>
            <p:cNvPr id="21" name="Picture 20" descr="Logo, company name&#10;&#10;Description automatically generated">
              <a:extLst>
                <a:ext uri="{FF2B5EF4-FFF2-40B4-BE49-F238E27FC236}">
                  <a16:creationId xmlns:a16="http://schemas.microsoft.com/office/drawing/2014/main" id="{EB8F57F4-7386-D047-97F1-8D58EF709AEA}"/>
                </a:ext>
              </a:extLst>
            </p:cNvPr>
            <p:cNvPicPr>
              <a:picLocks noChangeAspect="1"/>
            </p:cNvPicPr>
            <p:nvPr/>
          </p:nvPicPr>
          <p:blipFill>
            <a:blip r:embed="rId4"/>
            <a:stretch>
              <a:fillRect/>
            </a:stretch>
          </p:blipFill>
          <p:spPr>
            <a:xfrm>
              <a:off x="690770" y="1056244"/>
              <a:ext cx="2251332" cy="1097524"/>
            </a:xfrm>
            <a:prstGeom prst="rect">
              <a:avLst/>
            </a:prstGeom>
          </p:spPr>
        </p:pic>
        <p:pic>
          <p:nvPicPr>
            <p:cNvPr id="13" name="Picture 12" descr="Logo, company name&#10;&#10;Description automatically generated">
              <a:extLst>
                <a:ext uri="{FF2B5EF4-FFF2-40B4-BE49-F238E27FC236}">
                  <a16:creationId xmlns:a16="http://schemas.microsoft.com/office/drawing/2014/main" id="{0625B16C-3CC9-6947-AF31-FBAF9AD2D04F}"/>
                </a:ext>
              </a:extLst>
            </p:cNvPr>
            <p:cNvPicPr>
              <a:picLocks noChangeAspect="1"/>
            </p:cNvPicPr>
            <p:nvPr/>
          </p:nvPicPr>
          <p:blipFill>
            <a:blip r:embed="rId5"/>
            <a:stretch>
              <a:fillRect/>
            </a:stretch>
          </p:blipFill>
          <p:spPr>
            <a:xfrm>
              <a:off x="3020896" y="1173809"/>
              <a:ext cx="2251332" cy="962444"/>
            </a:xfrm>
            <a:prstGeom prst="rect">
              <a:avLst/>
            </a:prstGeom>
          </p:spPr>
        </p:pic>
        <p:pic>
          <p:nvPicPr>
            <p:cNvPr id="19" name="Picture 18" descr="Logo, company name&#10;&#10;Description automatically generated">
              <a:extLst>
                <a:ext uri="{FF2B5EF4-FFF2-40B4-BE49-F238E27FC236}">
                  <a16:creationId xmlns:a16="http://schemas.microsoft.com/office/drawing/2014/main" id="{BB25C059-8D1E-9644-B866-1E291E1EAEFC}"/>
                </a:ext>
              </a:extLst>
            </p:cNvPr>
            <p:cNvPicPr>
              <a:picLocks noChangeAspect="1"/>
            </p:cNvPicPr>
            <p:nvPr/>
          </p:nvPicPr>
          <p:blipFill>
            <a:blip r:embed="rId6"/>
            <a:stretch>
              <a:fillRect/>
            </a:stretch>
          </p:blipFill>
          <p:spPr>
            <a:xfrm>
              <a:off x="5587285" y="1274964"/>
              <a:ext cx="2251332" cy="917417"/>
            </a:xfrm>
            <a:prstGeom prst="rect">
              <a:avLst/>
            </a:prstGeom>
          </p:spPr>
        </p:pic>
        <p:pic>
          <p:nvPicPr>
            <p:cNvPr id="11" name="Picture 10" descr="Text&#10;&#10;Description automatically generated">
              <a:extLst>
                <a:ext uri="{FF2B5EF4-FFF2-40B4-BE49-F238E27FC236}">
                  <a16:creationId xmlns:a16="http://schemas.microsoft.com/office/drawing/2014/main" id="{1C65A58C-EAAD-7941-8607-9324CDDE9CE4}"/>
                </a:ext>
              </a:extLst>
            </p:cNvPr>
            <p:cNvPicPr>
              <a:picLocks noChangeAspect="1"/>
            </p:cNvPicPr>
            <p:nvPr/>
          </p:nvPicPr>
          <p:blipFill>
            <a:blip r:embed="rId7"/>
            <a:stretch>
              <a:fillRect/>
            </a:stretch>
          </p:blipFill>
          <p:spPr>
            <a:xfrm>
              <a:off x="8074881" y="1333578"/>
              <a:ext cx="2251332" cy="808440"/>
            </a:xfrm>
            <a:prstGeom prst="rect">
              <a:avLst/>
            </a:prstGeom>
          </p:spPr>
        </p:pic>
        <p:pic>
          <p:nvPicPr>
            <p:cNvPr id="15" name="Picture 14" descr="Logo, company name&#10;&#10;Description automatically generated">
              <a:extLst>
                <a:ext uri="{FF2B5EF4-FFF2-40B4-BE49-F238E27FC236}">
                  <a16:creationId xmlns:a16="http://schemas.microsoft.com/office/drawing/2014/main" id="{E74819BE-0EA8-AC48-9703-7F41C3D7C05B}"/>
                </a:ext>
              </a:extLst>
            </p:cNvPr>
            <p:cNvPicPr>
              <a:picLocks noChangeAspect="1"/>
            </p:cNvPicPr>
            <p:nvPr/>
          </p:nvPicPr>
          <p:blipFill>
            <a:blip r:embed="rId8"/>
            <a:stretch>
              <a:fillRect/>
            </a:stretch>
          </p:blipFill>
          <p:spPr>
            <a:xfrm>
              <a:off x="10562477" y="1213835"/>
              <a:ext cx="1329739" cy="1039673"/>
            </a:xfrm>
            <a:prstGeom prst="rect">
              <a:avLst/>
            </a:prstGeom>
          </p:spPr>
        </p:pic>
      </p:grpSp>
    </p:spTree>
    <p:extLst>
      <p:ext uri="{BB962C8B-B14F-4D97-AF65-F5344CB8AC3E}">
        <p14:creationId xmlns:p14="http://schemas.microsoft.com/office/powerpoint/2010/main" val="35535627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B127E-2C79-2644-BCBE-6608C7A4EB52}"/>
              </a:ext>
            </a:extLst>
          </p:cNvPr>
          <p:cNvSpPr>
            <a:spLocks noGrp="1"/>
          </p:cNvSpPr>
          <p:nvPr>
            <p:ph type="title"/>
          </p:nvPr>
        </p:nvSpPr>
        <p:spPr>
          <a:xfrm>
            <a:off x="0" y="-24302"/>
            <a:ext cx="12215846" cy="699247"/>
          </a:xfrm>
          <a:solidFill>
            <a:srgbClr val="FFC000"/>
          </a:solidFill>
        </p:spPr>
        <p:txBody>
          <a:bodyPr vert="horz" lIns="91440" tIns="45720" rIns="91440" bIns="45720" rtlCol="0" anchor="ctr">
            <a:normAutofit/>
          </a:bodyPr>
          <a:lstStyle/>
          <a:p>
            <a:pPr marL="225425"/>
            <a:r>
              <a:rPr lang="en-US" sz="4000" b="1" dirty="0"/>
              <a:t>GlobalCOVIDStudy.com  			</a:t>
            </a:r>
            <a:endParaRPr lang="en-US" sz="2000" b="1" dirty="0"/>
          </a:p>
        </p:txBody>
      </p:sp>
      <p:sp>
        <p:nvSpPr>
          <p:cNvPr id="60" name="Title 1">
            <a:extLst>
              <a:ext uri="{FF2B5EF4-FFF2-40B4-BE49-F238E27FC236}">
                <a16:creationId xmlns:a16="http://schemas.microsoft.com/office/drawing/2014/main" id="{9BC0E209-8F16-BB4F-A605-0DD8E94217A0}"/>
              </a:ext>
            </a:extLst>
          </p:cNvPr>
          <p:cNvSpPr txBox="1">
            <a:spLocks/>
          </p:cNvSpPr>
          <p:nvPr/>
        </p:nvSpPr>
        <p:spPr>
          <a:xfrm>
            <a:off x="2346960" y="1825625"/>
            <a:ext cx="9144000" cy="23876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200" b="1" dirty="0"/>
          </a:p>
        </p:txBody>
      </p:sp>
      <p:pic>
        <p:nvPicPr>
          <p:cNvPr id="61" name="Picture 60" descr="A person posing for the camera&#10;&#10;Description automatically generated">
            <a:extLst>
              <a:ext uri="{FF2B5EF4-FFF2-40B4-BE49-F238E27FC236}">
                <a16:creationId xmlns:a16="http://schemas.microsoft.com/office/drawing/2014/main" id="{C8733B2D-03E6-B647-9F8A-AC42BC0B9EC0}"/>
              </a:ext>
            </a:extLst>
          </p:cNvPr>
          <p:cNvPicPr>
            <a:picLocks noChangeAspect="1"/>
          </p:cNvPicPr>
          <p:nvPr/>
        </p:nvPicPr>
        <p:blipFill>
          <a:blip r:embed="rId2"/>
          <a:stretch>
            <a:fillRect/>
          </a:stretch>
        </p:blipFill>
        <p:spPr>
          <a:xfrm>
            <a:off x="8693546" y="821897"/>
            <a:ext cx="1335528" cy="1780704"/>
          </a:xfrm>
          <a:prstGeom prst="rect">
            <a:avLst/>
          </a:prstGeom>
        </p:spPr>
      </p:pic>
      <p:pic>
        <p:nvPicPr>
          <p:cNvPr id="62" name="Picture 61" descr="A person wearing glasses and smiling at the camera&#10;&#10;Description automatically generated">
            <a:extLst>
              <a:ext uri="{FF2B5EF4-FFF2-40B4-BE49-F238E27FC236}">
                <a16:creationId xmlns:a16="http://schemas.microsoft.com/office/drawing/2014/main" id="{A5C17224-6E15-CB4E-A07F-E3BC012A8FDD}"/>
              </a:ext>
            </a:extLst>
          </p:cNvPr>
          <p:cNvPicPr>
            <a:picLocks noChangeAspect="1"/>
          </p:cNvPicPr>
          <p:nvPr/>
        </p:nvPicPr>
        <p:blipFill>
          <a:blip r:embed="rId3"/>
          <a:stretch>
            <a:fillRect/>
          </a:stretch>
        </p:blipFill>
        <p:spPr>
          <a:xfrm>
            <a:off x="191706" y="3780897"/>
            <a:ext cx="1241140" cy="1488957"/>
          </a:xfrm>
          <a:prstGeom prst="rect">
            <a:avLst/>
          </a:prstGeom>
        </p:spPr>
      </p:pic>
      <p:pic>
        <p:nvPicPr>
          <p:cNvPr id="63" name="Picture 62" descr="A person standing in front of a window&#10;&#10;Description automatically generated">
            <a:extLst>
              <a:ext uri="{FF2B5EF4-FFF2-40B4-BE49-F238E27FC236}">
                <a16:creationId xmlns:a16="http://schemas.microsoft.com/office/drawing/2014/main" id="{1F69B754-FC95-BA49-BB7D-6383AAEC71B9}"/>
              </a:ext>
            </a:extLst>
          </p:cNvPr>
          <p:cNvPicPr>
            <a:picLocks noChangeAspect="1"/>
          </p:cNvPicPr>
          <p:nvPr/>
        </p:nvPicPr>
        <p:blipFill>
          <a:blip r:embed="rId4"/>
          <a:stretch>
            <a:fillRect/>
          </a:stretch>
        </p:blipFill>
        <p:spPr>
          <a:xfrm>
            <a:off x="1729164" y="3298978"/>
            <a:ext cx="1222006" cy="1222006"/>
          </a:xfrm>
          <a:prstGeom prst="rect">
            <a:avLst/>
          </a:prstGeom>
        </p:spPr>
      </p:pic>
      <p:pic>
        <p:nvPicPr>
          <p:cNvPr id="64" name="Picture 63" descr="A person looking at the camera&#10;&#10;Description automatically generated">
            <a:extLst>
              <a:ext uri="{FF2B5EF4-FFF2-40B4-BE49-F238E27FC236}">
                <a16:creationId xmlns:a16="http://schemas.microsoft.com/office/drawing/2014/main" id="{2C6379AE-0FDC-6C49-96A3-81150322BC88}"/>
              </a:ext>
            </a:extLst>
          </p:cNvPr>
          <p:cNvPicPr>
            <a:picLocks noChangeAspect="1"/>
          </p:cNvPicPr>
          <p:nvPr/>
        </p:nvPicPr>
        <p:blipFill>
          <a:blip r:embed="rId5"/>
          <a:stretch>
            <a:fillRect/>
          </a:stretch>
        </p:blipFill>
        <p:spPr>
          <a:xfrm>
            <a:off x="11272159" y="853094"/>
            <a:ext cx="839594" cy="2193225"/>
          </a:xfrm>
          <a:prstGeom prst="rect">
            <a:avLst/>
          </a:prstGeom>
        </p:spPr>
      </p:pic>
      <p:pic>
        <p:nvPicPr>
          <p:cNvPr id="65" name="Picture 64" descr="A person posing for the camera&#10;&#10;Description automatically generated">
            <a:extLst>
              <a:ext uri="{FF2B5EF4-FFF2-40B4-BE49-F238E27FC236}">
                <a16:creationId xmlns:a16="http://schemas.microsoft.com/office/drawing/2014/main" id="{92CB004C-27F2-0C4F-A825-17A57C6B7DCB}"/>
              </a:ext>
            </a:extLst>
          </p:cNvPr>
          <p:cNvPicPr>
            <a:picLocks noChangeAspect="1"/>
          </p:cNvPicPr>
          <p:nvPr/>
        </p:nvPicPr>
        <p:blipFill>
          <a:blip r:embed="rId6"/>
          <a:stretch>
            <a:fillRect/>
          </a:stretch>
        </p:blipFill>
        <p:spPr>
          <a:xfrm>
            <a:off x="7452955" y="686914"/>
            <a:ext cx="1064406" cy="1892277"/>
          </a:xfrm>
          <a:prstGeom prst="rect">
            <a:avLst/>
          </a:prstGeom>
        </p:spPr>
      </p:pic>
      <p:pic>
        <p:nvPicPr>
          <p:cNvPr id="66" name="Picture 65" descr="A person smiling for the camera&#10;&#10;Description automatically generated">
            <a:extLst>
              <a:ext uri="{FF2B5EF4-FFF2-40B4-BE49-F238E27FC236}">
                <a16:creationId xmlns:a16="http://schemas.microsoft.com/office/drawing/2014/main" id="{7FA06387-EF62-7D45-86F8-17DB185CDE79}"/>
              </a:ext>
            </a:extLst>
          </p:cNvPr>
          <p:cNvPicPr>
            <a:picLocks noChangeAspect="1"/>
          </p:cNvPicPr>
          <p:nvPr/>
        </p:nvPicPr>
        <p:blipFill rotWithShape="1">
          <a:blip r:embed="rId7"/>
          <a:srcRect t="7084"/>
          <a:stretch/>
        </p:blipFill>
        <p:spPr>
          <a:xfrm>
            <a:off x="3623391" y="840244"/>
            <a:ext cx="1763868" cy="1963987"/>
          </a:xfrm>
          <a:prstGeom prst="rect">
            <a:avLst/>
          </a:prstGeom>
        </p:spPr>
      </p:pic>
      <p:pic>
        <p:nvPicPr>
          <p:cNvPr id="68" name="Picture 67" descr="A person smiling for the camera&#10;&#10;Description automatically generated">
            <a:extLst>
              <a:ext uri="{FF2B5EF4-FFF2-40B4-BE49-F238E27FC236}">
                <a16:creationId xmlns:a16="http://schemas.microsoft.com/office/drawing/2014/main" id="{B7A613C4-CF47-414E-A61D-91CB3EDEBF77}"/>
              </a:ext>
            </a:extLst>
          </p:cNvPr>
          <p:cNvPicPr>
            <a:picLocks noChangeAspect="1"/>
          </p:cNvPicPr>
          <p:nvPr/>
        </p:nvPicPr>
        <p:blipFill>
          <a:blip r:embed="rId8"/>
          <a:stretch>
            <a:fillRect/>
          </a:stretch>
        </p:blipFill>
        <p:spPr>
          <a:xfrm>
            <a:off x="235475" y="825470"/>
            <a:ext cx="1198531" cy="1950645"/>
          </a:xfrm>
          <a:prstGeom prst="rect">
            <a:avLst/>
          </a:prstGeom>
        </p:spPr>
      </p:pic>
      <p:pic>
        <p:nvPicPr>
          <p:cNvPr id="69" name="Picture 68" descr="A person smiling for the camera&#10;&#10;Description automatically generated">
            <a:extLst>
              <a:ext uri="{FF2B5EF4-FFF2-40B4-BE49-F238E27FC236}">
                <a16:creationId xmlns:a16="http://schemas.microsoft.com/office/drawing/2014/main" id="{AB0A78FF-629E-8F4D-91C6-C4AD40776F81}"/>
              </a:ext>
            </a:extLst>
          </p:cNvPr>
          <p:cNvPicPr>
            <a:picLocks noChangeAspect="1"/>
          </p:cNvPicPr>
          <p:nvPr/>
        </p:nvPicPr>
        <p:blipFill>
          <a:blip r:embed="rId9"/>
          <a:stretch>
            <a:fillRect/>
          </a:stretch>
        </p:blipFill>
        <p:spPr>
          <a:xfrm>
            <a:off x="10108531" y="853094"/>
            <a:ext cx="1005398" cy="1870993"/>
          </a:xfrm>
          <a:prstGeom prst="rect">
            <a:avLst/>
          </a:prstGeom>
        </p:spPr>
      </p:pic>
      <p:pic>
        <p:nvPicPr>
          <p:cNvPr id="70" name="Picture 69" descr="A person in a green shirt&#10;&#10;Description automatically generated">
            <a:extLst>
              <a:ext uri="{FF2B5EF4-FFF2-40B4-BE49-F238E27FC236}">
                <a16:creationId xmlns:a16="http://schemas.microsoft.com/office/drawing/2014/main" id="{045B0F78-1A4D-AC4C-AC6F-28A6E3F45AAD}"/>
              </a:ext>
            </a:extLst>
          </p:cNvPr>
          <p:cNvPicPr>
            <a:picLocks noChangeAspect="1"/>
          </p:cNvPicPr>
          <p:nvPr/>
        </p:nvPicPr>
        <p:blipFill>
          <a:blip r:embed="rId10"/>
          <a:stretch>
            <a:fillRect/>
          </a:stretch>
        </p:blipFill>
        <p:spPr>
          <a:xfrm>
            <a:off x="10667663" y="4160738"/>
            <a:ext cx="1447800" cy="1447800"/>
          </a:xfrm>
          <a:prstGeom prst="rect">
            <a:avLst/>
          </a:prstGeom>
        </p:spPr>
      </p:pic>
      <p:pic>
        <p:nvPicPr>
          <p:cNvPr id="71" name="Picture 70" descr="A person smiling for the camera&#10;&#10;Description automatically generated">
            <a:extLst>
              <a:ext uri="{FF2B5EF4-FFF2-40B4-BE49-F238E27FC236}">
                <a16:creationId xmlns:a16="http://schemas.microsoft.com/office/drawing/2014/main" id="{CF0461ED-D4D5-994D-B6B5-D44C1AEC80D3}"/>
              </a:ext>
            </a:extLst>
          </p:cNvPr>
          <p:cNvPicPr>
            <a:picLocks noChangeAspect="1"/>
          </p:cNvPicPr>
          <p:nvPr/>
        </p:nvPicPr>
        <p:blipFill>
          <a:blip r:embed="rId11"/>
          <a:stretch>
            <a:fillRect/>
          </a:stretch>
        </p:blipFill>
        <p:spPr>
          <a:xfrm>
            <a:off x="7503352" y="4735987"/>
            <a:ext cx="1117945" cy="1676917"/>
          </a:xfrm>
          <a:prstGeom prst="rect">
            <a:avLst/>
          </a:prstGeom>
        </p:spPr>
      </p:pic>
      <p:pic>
        <p:nvPicPr>
          <p:cNvPr id="72" name="Picture 71" descr="A group of people posing for the camera&#10;&#10;Description automatically generated">
            <a:extLst>
              <a:ext uri="{FF2B5EF4-FFF2-40B4-BE49-F238E27FC236}">
                <a16:creationId xmlns:a16="http://schemas.microsoft.com/office/drawing/2014/main" id="{043B6FA5-893A-5942-BF65-5A0DDE92CBE9}"/>
              </a:ext>
            </a:extLst>
          </p:cNvPr>
          <p:cNvPicPr>
            <a:picLocks noChangeAspect="1"/>
          </p:cNvPicPr>
          <p:nvPr/>
        </p:nvPicPr>
        <p:blipFill>
          <a:blip r:embed="rId12"/>
          <a:stretch>
            <a:fillRect/>
          </a:stretch>
        </p:blipFill>
        <p:spPr>
          <a:xfrm>
            <a:off x="5722575" y="853094"/>
            <a:ext cx="1563568" cy="1563568"/>
          </a:xfrm>
          <a:prstGeom prst="rect">
            <a:avLst/>
          </a:prstGeom>
        </p:spPr>
      </p:pic>
      <p:pic>
        <p:nvPicPr>
          <p:cNvPr id="73" name="Picture 72" descr="A person smiling for the camera&#10;&#10;Description automatically generated">
            <a:extLst>
              <a:ext uri="{FF2B5EF4-FFF2-40B4-BE49-F238E27FC236}">
                <a16:creationId xmlns:a16="http://schemas.microsoft.com/office/drawing/2014/main" id="{B3E5BFB2-BEB5-C54F-938A-513DB1C22E38}"/>
              </a:ext>
            </a:extLst>
          </p:cNvPr>
          <p:cNvPicPr>
            <a:picLocks noChangeAspect="1"/>
          </p:cNvPicPr>
          <p:nvPr/>
        </p:nvPicPr>
        <p:blipFill>
          <a:blip r:embed="rId13"/>
          <a:stretch>
            <a:fillRect/>
          </a:stretch>
        </p:blipFill>
        <p:spPr>
          <a:xfrm>
            <a:off x="5982364" y="4716886"/>
            <a:ext cx="1276972" cy="1702629"/>
          </a:xfrm>
          <a:prstGeom prst="rect">
            <a:avLst/>
          </a:prstGeom>
        </p:spPr>
      </p:pic>
      <p:pic>
        <p:nvPicPr>
          <p:cNvPr id="74" name="Picture 73" descr="A person smiling for the camera&#10;&#10;Description automatically generated">
            <a:extLst>
              <a:ext uri="{FF2B5EF4-FFF2-40B4-BE49-F238E27FC236}">
                <a16:creationId xmlns:a16="http://schemas.microsoft.com/office/drawing/2014/main" id="{B2ECC839-AC46-424A-A36E-F8457B016C5B}"/>
              </a:ext>
            </a:extLst>
          </p:cNvPr>
          <p:cNvPicPr>
            <a:picLocks noChangeAspect="1"/>
          </p:cNvPicPr>
          <p:nvPr/>
        </p:nvPicPr>
        <p:blipFill>
          <a:blip r:embed="rId14"/>
          <a:stretch>
            <a:fillRect/>
          </a:stretch>
        </p:blipFill>
        <p:spPr>
          <a:xfrm>
            <a:off x="4483069" y="5058145"/>
            <a:ext cx="1219923" cy="1400944"/>
          </a:xfrm>
          <a:prstGeom prst="rect">
            <a:avLst/>
          </a:prstGeom>
        </p:spPr>
      </p:pic>
      <p:pic>
        <p:nvPicPr>
          <p:cNvPr id="75" name="Picture 74" descr="A person standing in front of a building&#10;&#10;Description automatically generated">
            <a:extLst>
              <a:ext uri="{FF2B5EF4-FFF2-40B4-BE49-F238E27FC236}">
                <a16:creationId xmlns:a16="http://schemas.microsoft.com/office/drawing/2014/main" id="{5B8E18B7-0597-0B43-B6B9-06196E3A2C7A}"/>
              </a:ext>
            </a:extLst>
          </p:cNvPr>
          <p:cNvPicPr>
            <a:picLocks noChangeAspect="1"/>
          </p:cNvPicPr>
          <p:nvPr/>
        </p:nvPicPr>
        <p:blipFill>
          <a:blip r:embed="rId15"/>
          <a:stretch>
            <a:fillRect/>
          </a:stretch>
        </p:blipFill>
        <p:spPr>
          <a:xfrm>
            <a:off x="5974051" y="2971036"/>
            <a:ext cx="1311938" cy="1295331"/>
          </a:xfrm>
          <a:prstGeom prst="rect">
            <a:avLst/>
          </a:prstGeom>
        </p:spPr>
      </p:pic>
      <p:pic>
        <p:nvPicPr>
          <p:cNvPr id="76" name="Picture 75" descr="A person smiling for the camera&#10;&#10;Description automatically generated">
            <a:extLst>
              <a:ext uri="{FF2B5EF4-FFF2-40B4-BE49-F238E27FC236}">
                <a16:creationId xmlns:a16="http://schemas.microsoft.com/office/drawing/2014/main" id="{04954936-F41C-1C44-9018-6FF2F9FDB349}"/>
              </a:ext>
            </a:extLst>
          </p:cNvPr>
          <p:cNvPicPr>
            <a:picLocks noChangeAspect="1"/>
          </p:cNvPicPr>
          <p:nvPr/>
        </p:nvPicPr>
        <p:blipFill rotWithShape="1">
          <a:blip r:embed="rId16"/>
          <a:srcRect l="11336" t="12060" r="7725"/>
          <a:stretch/>
        </p:blipFill>
        <p:spPr>
          <a:xfrm>
            <a:off x="4522915" y="3237823"/>
            <a:ext cx="1099548" cy="1408807"/>
          </a:xfrm>
          <a:prstGeom prst="rect">
            <a:avLst/>
          </a:prstGeom>
        </p:spPr>
      </p:pic>
      <p:sp>
        <p:nvSpPr>
          <p:cNvPr id="45" name="TextBox 44">
            <a:extLst>
              <a:ext uri="{FF2B5EF4-FFF2-40B4-BE49-F238E27FC236}">
                <a16:creationId xmlns:a16="http://schemas.microsoft.com/office/drawing/2014/main" id="{6C5EEAB3-E991-874E-90F9-E095D2797FFB}"/>
              </a:ext>
            </a:extLst>
          </p:cNvPr>
          <p:cNvSpPr txBox="1"/>
          <p:nvPr/>
        </p:nvSpPr>
        <p:spPr>
          <a:xfrm>
            <a:off x="184738" y="2826780"/>
            <a:ext cx="1315617" cy="461665"/>
          </a:xfrm>
          <a:prstGeom prst="rect">
            <a:avLst/>
          </a:prstGeom>
          <a:noFill/>
        </p:spPr>
        <p:txBody>
          <a:bodyPr wrap="none" rtlCol="0">
            <a:spAutoFit/>
          </a:bodyPr>
          <a:lstStyle/>
          <a:p>
            <a:pPr algn="ctr"/>
            <a:r>
              <a:rPr lang="en-US" sz="1200" b="1" dirty="0"/>
              <a:t>Dr Keri Wong </a:t>
            </a:r>
            <a:r>
              <a:rPr lang="en-US" sz="1200" dirty="0"/>
              <a:t>(PI) </a:t>
            </a:r>
          </a:p>
          <a:p>
            <a:pPr algn="ctr"/>
            <a:r>
              <a:rPr lang="en-US" sz="1200" dirty="0"/>
              <a:t>UCL</a:t>
            </a:r>
          </a:p>
        </p:txBody>
      </p:sp>
      <p:sp>
        <p:nvSpPr>
          <p:cNvPr id="78" name="TextBox 77">
            <a:extLst>
              <a:ext uri="{FF2B5EF4-FFF2-40B4-BE49-F238E27FC236}">
                <a16:creationId xmlns:a16="http://schemas.microsoft.com/office/drawing/2014/main" id="{54A94C7B-E708-EE4D-89DA-D21CFB3EEEC0}"/>
              </a:ext>
            </a:extLst>
          </p:cNvPr>
          <p:cNvSpPr txBox="1"/>
          <p:nvPr/>
        </p:nvSpPr>
        <p:spPr>
          <a:xfrm>
            <a:off x="1677720" y="2814199"/>
            <a:ext cx="1815561" cy="461665"/>
          </a:xfrm>
          <a:prstGeom prst="rect">
            <a:avLst/>
          </a:prstGeom>
          <a:noFill/>
        </p:spPr>
        <p:txBody>
          <a:bodyPr wrap="none" rtlCol="0">
            <a:spAutoFit/>
          </a:bodyPr>
          <a:lstStyle/>
          <a:p>
            <a:pPr algn="ctr"/>
            <a:r>
              <a:rPr lang="en-US" sz="1200" b="1" dirty="0"/>
              <a:t>Prof Adrian Raine</a:t>
            </a:r>
            <a:r>
              <a:rPr lang="en-US" sz="1200" dirty="0"/>
              <a:t> (Co-I) </a:t>
            </a:r>
          </a:p>
          <a:p>
            <a:pPr algn="ctr"/>
            <a:r>
              <a:rPr lang="en-US" sz="1200" dirty="0"/>
              <a:t>University of Pennsylvania</a:t>
            </a:r>
          </a:p>
        </p:txBody>
      </p:sp>
      <p:sp>
        <p:nvSpPr>
          <p:cNvPr id="79" name="TextBox 78">
            <a:extLst>
              <a:ext uri="{FF2B5EF4-FFF2-40B4-BE49-F238E27FC236}">
                <a16:creationId xmlns:a16="http://schemas.microsoft.com/office/drawing/2014/main" id="{5B09D370-9D95-974F-9F61-6F77524C18DE}"/>
              </a:ext>
            </a:extLst>
          </p:cNvPr>
          <p:cNvSpPr txBox="1"/>
          <p:nvPr/>
        </p:nvSpPr>
        <p:spPr>
          <a:xfrm>
            <a:off x="3361417" y="2807353"/>
            <a:ext cx="2426652" cy="461665"/>
          </a:xfrm>
          <a:prstGeom prst="rect">
            <a:avLst/>
          </a:prstGeom>
          <a:noFill/>
        </p:spPr>
        <p:txBody>
          <a:bodyPr wrap="square" rtlCol="0">
            <a:spAutoFit/>
          </a:bodyPr>
          <a:lstStyle/>
          <a:p>
            <a:pPr algn="ctr"/>
            <a:r>
              <a:rPr lang="en-US" sz="1200" b="1" dirty="0"/>
              <a:t>Dr Jill Portnoy</a:t>
            </a:r>
            <a:endParaRPr lang="en-US" sz="1200" dirty="0"/>
          </a:p>
          <a:p>
            <a:pPr algn="ctr"/>
            <a:r>
              <a:rPr lang="en-US" sz="1100" dirty="0"/>
              <a:t>University of Massachusetts Lowell</a:t>
            </a:r>
          </a:p>
        </p:txBody>
      </p:sp>
      <p:sp>
        <p:nvSpPr>
          <p:cNvPr id="80" name="TextBox 79">
            <a:extLst>
              <a:ext uri="{FF2B5EF4-FFF2-40B4-BE49-F238E27FC236}">
                <a16:creationId xmlns:a16="http://schemas.microsoft.com/office/drawing/2014/main" id="{A208ED03-2E01-8D44-9F84-477D10E9B81E}"/>
              </a:ext>
            </a:extLst>
          </p:cNvPr>
          <p:cNvSpPr txBox="1"/>
          <p:nvPr/>
        </p:nvSpPr>
        <p:spPr>
          <a:xfrm>
            <a:off x="101550" y="5346299"/>
            <a:ext cx="1488241" cy="1015663"/>
          </a:xfrm>
          <a:prstGeom prst="rect">
            <a:avLst/>
          </a:prstGeom>
          <a:noFill/>
        </p:spPr>
        <p:txBody>
          <a:bodyPr wrap="square" rtlCol="0">
            <a:spAutoFit/>
          </a:bodyPr>
          <a:lstStyle/>
          <a:p>
            <a:pPr algn="ctr"/>
            <a:r>
              <a:rPr lang="en-US" sz="1200" b="1" dirty="0"/>
              <a:t>Dr Gianluca Esposito</a:t>
            </a:r>
            <a:r>
              <a:rPr lang="en-US" sz="1200" dirty="0"/>
              <a:t> </a:t>
            </a:r>
          </a:p>
          <a:p>
            <a:pPr algn="ctr"/>
            <a:r>
              <a:rPr lang="en-US" sz="1200" dirty="0"/>
              <a:t>University of Trento &amp; Nangyang Technological University Singapore</a:t>
            </a:r>
          </a:p>
        </p:txBody>
      </p:sp>
      <p:sp>
        <p:nvSpPr>
          <p:cNvPr id="81" name="TextBox 80">
            <a:extLst>
              <a:ext uri="{FF2B5EF4-FFF2-40B4-BE49-F238E27FC236}">
                <a16:creationId xmlns:a16="http://schemas.microsoft.com/office/drawing/2014/main" id="{0A2D1DCE-666F-1845-BACB-C4DD428B39D0}"/>
              </a:ext>
            </a:extLst>
          </p:cNvPr>
          <p:cNvSpPr txBox="1"/>
          <p:nvPr/>
        </p:nvSpPr>
        <p:spPr>
          <a:xfrm>
            <a:off x="1520328" y="4478769"/>
            <a:ext cx="1660961" cy="461665"/>
          </a:xfrm>
          <a:prstGeom prst="rect">
            <a:avLst/>
          </a:prstGeom>
          <a:noFill/>
        </p:spPr>
        <p:txBody>
          <a:bodyPr wrap="square" rtlCol="0">
            <a:spAutoFit/>
          </a:bodyPr>
          <a:lstStyle/>
          <a:p>
            <a:pPr algn="ctr"/>
            <a:r>
              <a:rPr lang="en-US" sz="1200" b="1" dirty="0"/>
              <a:t>Mr Alessandro Carollo</a:t>
            </a:r>
            <a:endParaRPr lang="en-US" sz="1200" dirty="0"/>
          </a:p>
          <a:p>
            <a:pPr algn="ctr"/>
            <a:r>
              <a:rPr lang="en-US" sz="1200" dirty="0"/>
              <a:t>University of Trento</a:t>
            </a:r>
          </a:p>
        </p:txBody>
      </p:sp>
      <p:sp>
        <p:nvSpPr>
          <p:cNvPr id="82" name="TextBox 81">
            <a:extLst>
              <a:ext uri="{FF2B5EF4-FFF2-40B4-BE49-F238E27FC236}">
                <a16:creationId xmlns:a16="http://schemas.microsoft.com/office/drawing/2014/main" id="{F66759FF-44FB-DE41-BF41-E41D92051E91}"/>
              </a:ext>
            </a:extLst>
          </p:cNvPr>
          <p:cNvSpPr txBox="1"/>
          <p:nvPr/>
        </p:nvSpPr>
        <p:spPr>
          <a:xfrm>
            <a:off x="10659482" y="5660070"/>
            <a:ext cx="1488241" cy="461665"/>
          </a:xfrm>
          <a:prstGeom prst="rect">
            <a:avLst/>
          </a:prstGeom>
          <a:noFill/>
        </p:spPr>
        <p:txBody>
          <a:bodyPr wrap="square" rtlCol="0">
            <a:spAutoFit/>
          </a:bodyPr>
          <a:lstStyle/>
          <a:p>
            <a:pPr algn="ctr"/>
            <a:r>
              <a:rPr lang="en-US" sz="1200" b="1" dirty="0"/>
              <a:t>Dr Maria Kambouri</a:t>
            </a:r>
            <a:endParaRPr lang="en-US" sz="1200" dirty="0"/>
          </a:p>
          <a:p>
            <a:pPr algn="ctr"/>
            <a:r>
              <a:rPr lang="en-US" sz="1200" dirty="0"/>
              <a:t>UCL</a:t>
            </a:r>
          </a:p>
        </p:txBody>
      </p:sp>
      <p:sp>
        <p:nvSpPr>
          <p:cNvPr id="83" name="TextBox 82">
            <a:extLst>
              <a:ext uri="{FF2B5EF4-FFF2-40B4-BE49-F238E27FC236}">
                <a16:creationId xmlns:a16="http://schemas.microsoft.com/office/drawing/2014/main" id="{F58FD3B5-2597-C74C-AB39-E0901DE284C4}"/>
              </a:ext>
            </a:extLst>
          </p:cNvPr>
          <p:cNvSpPr txBox="1"/>
          <p:nvPr/>
        </p:nvSpPr>
        <p:spPr>
          <a:xfrm>
            <a:off x="8621297" y="2655743"/>
            <a:ext cx="1488241" cy="461665"/>
          </a:xfrm>
          <a:prstGeom prst="rect">
            <a:avLst/>
          </a:prstGeom>
          <a:noFill/>
        </p:spPr>
        <p:txBody>
          <a:bodyPr wrap="square" rtlCol="0">
            <a:spAutoFit/>
          </a:bodyPr>
          <a:lstStyle/>
          <a:p>
            <a:pPr algn="ctr"/>
            <a:r>
              <a:rPr lang="en-US" sz="1200" b="1" dirty="0"/>
              <a:t>Dr Emily Midouhas</a:t>
            </a:r>
            <a:endParaRPr lang="en-US" sz="1200" dirty="0"/>
          </a:p>
          <a:p>
            <a:pPr algn="ctr"/>
            <a:r>
              <a:rPr lang="en-US" sz="1200" dirty="0"/>
              <a:t>UCL</a:t>
            </a:r>
          </a:p>
        </p:txBody>
      </p:sp>
      <p:sp>
        <p:nvSpPr>
          <p:cNvPr id="84" name="TextBox 83">
            <a:extLst>
              <a:ext uri="{FF2B5EF4-FFF2-40B4-BE49-F238E27FC236}">
                <a16:creationId xmlns:a16="http://schemas.microsoft.com/office/drawing/2014/main" id="{E7C01EEF-D0CE-5D48-B771-58315ECFDB5F}"/>
              </a:ext>
            </a:extLst>
          </p:cNvPr>
          <p:cNvSpPr txBox="1"/>
          <p:nvPr/>
        </p:nvSpPr>
        <p:spPr>
          <a:xfrm>
            <a:off x="5614591" y="2461715"/>
            <a:ext cx="1763868" cy="461665"/>
          </a:xfrm>
          <a:prstGeom prst="rect">
            <a:avLst/>
          </a:prstGeom>
          <a:noFill/>
        </p:spPr>
        <p:txBody>
          <a:bodyPr wrap="square" rtlCol="0">
            <a:spAutoFit/>
          </a:bodyPr>
          <a:lstStyle/>
          <a:p>
            <a:pPr algn="ctr"/>
            <a:r>
              <a:rPr lang="en-US" sz="1200" b="1" dirty="0"/>
              <a:t>Dr Leonardo Bevilacqua</a:t>
            </a:r>
            <a:endParaRPr lang="en-US" sz="1200" dirty="0"/>
          </a:p>
          <a:p>
            <a:pPr algn="ctr"/>
            <a:r>
              <a:rPr lang="en-US" sz="1200" dirty="0"/>
              <a:t>UCL</a:t>
            </a:r>
          </a:p>
        </p:txBody>
      </p:sp>
      <p:pic>
        <p:nvPicPr>
          <p:cNvPr id="47" name="Picture 46" descr="A person posing for the camera&#10;&#10;Description automatically generated">
            <a:extLst>
              <a:ext uri="{FF2B5EF4-FFF2-40B4-BE49-F238E27FC236}">
                <a16:creationId xmlns:a16="http://schemas.microsoft.com/office/drawing/2014/main" id="{38A74642-1249-CA49-9D24-70BAB463A886}"/>
              </a:ext>
            </a:extLst>
          </p:cNvPr>
          <p:cNvPicPr>
            <a:picLocks noChangeAspect="1"/>
          </p:cNvPicPr>
          <p:nvPr/>
        </p:nvPicPr>
        <p:blipFill>
          <a:blip r:embed="rId17"/>
          <a:stretch>
            <a:fillRect/>
          </a:stretch>
        </p:blipFill>
        <p:spPr>
          <a:xfrm>
            <a:off x="8968605" y="3818047"/>
            <a:ext cx="1447946" cy="1780704"/>
          </a:xfrm>
          <a:prstGeom prst="rect">
            <a:avLst/>
          </a:prstGeom>
        </p:spPr>
      </p:pic>
      <p:sp>
        <p:nvSpPr>
          <p:cNvPr id="87" name="TextBox 86">
            <a:extLst>
              <a:ext uri="{FF2B5EF4-FFF2-40B4-BE49-F238E27FC236}">
                <a16:creationId xmlns:a16="http://schemas.microsoft.com/office/drawing/2014/main" id="{67DAD0BA-0256-7849-9A95-63291BAC9B3A}"/>
              </a:ext>
            </a:extLst>
          </p:cNvPr>
          <p:cNvSpPr txBox="1"/>
          <p:nvPr/>
        </p:nvSpPr>
        <p:spPr>
          <a:xfrm>
            <a:off x="7372084" y="6455780"/>
            <a:ext cx="1379289" cy="461665"/>
          </a:xfrm>
          <a:prstGeom prst="rect">
            <a:avLst/>
          </a:prstGeom>
          <a:noFill/>
        </p:spPr>
        <p:txBody>
          <a:bodyPr wrap="square" rtlCol="0">
            <a:spAutoFit/>
          </a:bodyPr>
          <a:lstStyle/>
          <a:p>
            <a:pPr algn="ctr"/>
            <a:r>
              <a:rPr lang="en-US" sz="1200" b="1" dirty="0"/>
              <a:t>Dr Nicola Abbott</a:t>
            </a:r>
            <a:endParaRPr lang="en-US" sz="1200" dirty="0"/>
          </a:p>
          <a:p>
            <a:pPr algn="ctr"/>
            <a:r>
              <a:rPr lang="en-US" sz="1200" dirty="0"/>
              <a:t>UCL</a:t>
            </a:r>
          </a:p>
        </p:txBody>
      </p:sp>
      <p:sp>
        <p:nvSpPr>
          <p:cNvPr id="88" name="TextBox 87">
            <a:extLst>
              <a:ext uri="{FF2B5EF4-FFF2-40B4-BE49-F238E27FC236}">
                <a16:creationId xmlns:a16="http://schemas.microsoft.com/office/drawing/2014/main" id="{D64A384D-7D21-F245-8704-32C6C13D9315}"/>
              </a:ext>
            </a:extLst>
          </p:cNvPr>
          <p:cNvSpPr txBox="1"/>
          <p:nvPr/>
        </p:nvSpPr>
        <p:spPr>
          <a:xfrm>
            <a:off x="7234032" y="2668606"/>
            <a:ext cx="1488241" cy="461665"/>
          </a:xfrm>
          <a:prstGeom prst="rect">
            <a:avLst/>
          </a:prstGeom>
          <a:noFill/>
        </p:spPr>
        <p:txBody>
          <a:bodyPr wrap="square" rtlCol="0">
            <a:spAutoFit/>
          </a:bodyPr>
          <a:lstStyle/>
          <a:p>
            <a:pPr algn="ctr"/>
            <a:r>
              <a:rPr lang="en-US" sz="1200" b="1" dirty="0"/>
              <a:t>Ms Evi Katsapi</a:t>
            </a:r>
            <a:endParaRPr lang="en-US" sz="1200" dirty="0"/>
          </a:p>
          <a:p>
            <a:pPr algn="ctr"/>
            <a:r>
              <a:rPr lang="en-US" sz="1200" dirty="0"/>
              <a:t>UCL</a:t>
            </a:r>
          </a:p>
        </p:txBody>
      </p:sp>
      <p:sp>
        <p:nvSpPr>
          <p:cNvPr id="89" name="TextBox 88">
            <a:extLst>
              <a:ext uri="{FF2B5EF4-FFF2-40B4-BE49-F238E27FC236}">
                <a16:creationId xmlns:a16="http://schemas.microsoft.com/office/drawing/2014/main" id="{27A1B9BE-E62D-0B41-A4A4-85A4E9E2C3AC}"/>
              </a:ext>
            </a:extLst>
          </p:cNvPr>
          <p:cNvSpPr txBox="1"/>
          <p:nvPr/>
        </p:nvSpPr>
        <p:spPr>
          <a:xfrm>
            <a:off x="8778324" y="5691275"/>
            <a:ext cx="1784094" cy="461665"/>
          </a:xfrm>
          <a:prstGeom prst="rect">
            <a:avLst/>
          </a:prstGeom>
          <a:noFill/>
        </p:spPr>
        <p:txBody>
          <a:bodyPr wrap="square" rtlCol="0">
            <a:spAutoFit/>
          </a:bodyPr>
          <a:lstStyle/>
          <a:p>
            <a:pPr algn="ctr"/>
            <a:r>
              <a:rPr lang="en-US" sz="1200" b="1" dirty="0"/>
              <a:t>Mr Vassilis Sideropoulos</a:t>
            </a:r>
            <a:endParaRPr lang="en-US" sz="1200" dirty="0"/>
          </a:p>
          <a:p>
            <a:pPr algn="ctr"/>
            <a:r>
              <a:rPr lang="en-US" sz="1200" dirty="0"/>
              <a:t>UCL</a:t>
            </a:r>
          </a:p>
        </p:txBody>
      </p:sp>
      <p:sp>
        <p:nvSpPr>
          <p:cNvPr id="90" name="TextBox 89">
            <a:extLst>
              <a:ext uri="{FF2B5EF4-FFF2-40B4-BE49-F238E27FC236}">
                <a16:creationId xmlns:a16="http://schemas.microsoft.com/office/drawing/2014/main" id="{3BD1C278-D6FA-F649-8381-CE2D3E3645DE}"/>
              </a:ext>
            </a:extLst>
          </p:cNvPr>
          <p:cNvSpPr txBox="1"/>
          <p:nvPr/>
        </p:nvSpPr>
        <p:spPr>
          <a:xfrm>
            <a:off x="11046910" y="3092512"/>
            <a:ext cx="1191119" cy="461665"/>
          </a:xfrm>
          <a:prstGeom prst="rect">
            <a:avLst/>
          </a:prstGeom>
          <a:noFill/>
        </p:spPr>
        <p:txBody>
          <a:bodyPr wrap="square" rtlCol="0">
            <a:spAutoFit/>
          </a:bodyPr>
          <a:lstStyle/>
          <a:p>
            <a:pPr algn="ctr"/>
            <a:r>
              <a:rPr lang="en-US" sz="1200" b="1" dirty="0"/>
              <a:t>Ms Dora Kokosi</a:t>
            </a:r>
          </a:p>
          <a:p>
            <a:pPr algn="ctr"/>
            <a:r>
              <a:rPr lang="en-US" sz="1200" dirty="0"/>
              <a:t>UCL</a:t>
            </a:r>
          </a:p>
        </p:txBody>
      </p:sp>
      <p:sp>
        <p:nvSpPr>
          <p:cNvPr id="91" name="TextBox 90">
            <a:extLst>
              <a:ext uri="{FF2B5EF4-FFF2-40B4-BE49-F238E27FC236}">
                <a16:creationId xmlns:a16="http://schemas.microsoft.com/office/drawing/2014/main" id="{9897EE32-3B0D-9D45-814C-FDAA4AD3C886}"/>
              </a:ext>
            </a:extLst>
          </p:cNvPr>
          <p:cNvSpPr txBox="1"/>
          <p:nvPr/>
        </p:nvSpPr>
        <p:spPr>
          <a:xfrm>
            <a:off x="9972630" y="2775619"/>
            <a:ext cx="1349921" cy="461665"/>
          </a:xfrm>
          <a:prstGeom prst="rect">
            <a:avLst/>
          </a:prstGeom>
          <a:noFill/>
        </p:spPr>
        <p:txBody>
          <a:bodyPr wrap="square" rtlCol="0">
            <a:spAutoFit/>
          </a:bodyPr>
          <a:lstStyle/>
          <a:p>
            <a:pPr algn="ctr"/>
            <a:r>
              <a:rPr lang="en-US" sz="1200" b="1" dirty="0"/>
              <a:t>Ms Jana Brinkert</a:t>
            </a:r>
          </a:p>
          <a:p>
            <a:pPr algn="ctr"/>
            <a:r>
              <a:rPr lang="en-US" sz="1200" dirty="0"/>
              <a:t>UCL</a:t>
            </a:r>
          </a:p>
        </p:txBody>
      </p:sp>
      <p:pic>
        <p:nvPicPr>
          <p:cNvPr id="56" name="Picture 55" descr="A person smiling for the camera&#10;&#10;Description automatically generated">
            <a:extLst>
              <a:ext uri="{FF2B5EF4-FFF2-40B4-BE49-F238E27FC236}">
                <a16:creationId xmlns:a16="http://schemas.microsoft.com/office/drawing/2014/main" id="{B49CA46D-EC1C-564F-AF05-A97C561D97E2}"/>
              </a:ext>
            </a:extLst>
          </p:cNvPr>
          <p:cNvPicPr>
            <a:picLocks noChangeAspect="1"/>
          </p:cNvPicPr>
          <p:nvPr/>
        </p:nvPicPr>
        <p:blipFill>
          <a:blip r:embed="rId18"/>
          <a:stretch>
            <a:fillRect/>
          </a:stretch>
        </p:blipFill>
        <p:spPr>
          <a:xfrm>
            <a:off x="1749212" y="818046"/>
            <a:ext cx="1558885" cy="1974587"/>
          </a:xfrm>
          <a:prstGeom prst="rect">
            <a:avLst/>
          </a:prstGeom>
        </p:spPr>
      </p:pic>
      <p:sp>
        <p:nvSpPr>
          <p:cNvPr id="94" name="TextBox 93">
            <a:extLst>
              <a:ext uri="{FF2B5EF4-FFF2-40B4-BE49-F238E27FC236}">
                <a16:creationId xmlns:a16="http://schemas.microsoft.com/office/drawing/2014/main" id="{F87BEABB-8947-B646-AF09-DB255BDA7EBA}"/>
              </a:ext>
            </a:extLst>
          </p:cNvPr>
          <p:cNvSpPr txBox="1"/>
          <p:nvPr/>
        </p:nvSpPr>
        <p:spPr>
          <a:xfrm>
            <a:off x="4319250" y="4646818"/>
            <a:ext cx="1488241" cy="461665"/>
          </a:xfrm>
          <a:prstGeom prst="rect">
            <a:avLst/>
          </a:prstGeom>
          <a:noFill/>
        </p:spPr>
        <p:txBody>
          <a:bodyPr wrap="square" rtlCol="0">
            <a:spAutoFit/>
          </a:bodyPr>
          <a:lstStyle/>
          <a:p>
            <a:pPr algn="ctr"/>
            <a:r>
              <a:rPr lang="en-US" sz="1200" b="1" dirty="0"/>
              <a:t>Ms Reina Kirpalani</a:t>
            </a:r>
            <a:endParaRPr lang="en-US" sz="1200" dirty="0"/>
          </a:p>
          <a:p>
            <a:pPr algn="ctr"/>
            <a:r>
              <a:rPr lang="en-US" sz="1200" dirty="0"/>
              <a:t>UCL</a:t>
            </a:r>
          </a:p>
        </p:txBody>
      </p:sp>
      <p:sp>
        <p:nvSpPr>
          <p:cNvPr id="95" name="TextBox 94">
            <a:extLst>
              <a:ext uri="{FF2B5EF4-FFF2-40B4-BE49-F238E27FC236}">
                <a16:creationId xmlns:a16="http://schemas.microsoft.com/office/drawing/2014/main" id="{725F22D0-2EAC-F34D-8FEC-8071EFC7D2A5}"/>
              </a:ext>
            </a:extLst>
          </p:cNvPr>
          <p:cNvSpPr txBox="1"/>
          <p:nvPr/>
        </p:nvSpPr>
        <p:spPr>
          <a:xfrm>
            <a:off x="4359780" y="6447924"/>
            <a:ext cx="1488241" cy="461665"/>
          </a:xfrm>
          <a:prstGeom prst="rect">
            <a:avLst/>
          </a:prstGeom>
          <a:noFill/>
        </p:spPr>
        <p:txBody>
          <a:bodyPr wrap="square" rtlCol="0">
            <a:spAutoFit/>
          </a:bodyPr>
          <a:lstStyle/>
          <a:p>
            <a:pPr algn="ctr"/>
            <a:r>
              <a:rPr lang="en-US" sz="1200" b="1" dirty="0"/>
              <a:t>Ms Ketki Prabhu</a:t>
            </a:r>
            <a:endParaRPr lang="en-US" sz="1200" dirty="0"/>
          </a:p>
          <a:p>
            <a:pPr algn="ctr"/>
            <a:r>
              <a:rPr lang="en-US" sz="1200" dirty="0"/>
              <a:t>UCL</a:t>
            </a:r>
          </a:p>
        </p:txBody>
      </p:sp>
      <p:sp>
        <p:nvSpPr>
          <p:cNvPr id="96" name="TextBox 95">
            <a:extLst>
              <a:ext uri="{FF2B5EF4-FFF2-40B4-BE49-F238E27FC236}">
                <a16:creationId xmlns:a16="http://schemas.microsoft.com/office/drawing/2014/main" id="{021C0FBB-A146-9549-BB4B-EBEA490524D1}"/>
              </a:ext>
            </a:extLst>
          </p:cNvPr>
          <p:cNvSpPr txBox="1"/>
          <p:nvPr/>
        </p:nvSpPr>
        <p:spPr>
          <a:xfrm>
            <a:off x="5828404" y="6449919"/>
            <a:ext cx="1488241" cy="461665"/>
          </a:xfrm>
          <a:prstGeom prst="rect">
            <a:avLst/>
          </a:prstGeom>
          <a:noFill/>
        </p:spPr>
        <p:txBody>
          <a:bodyPr wrap="square" rtlCol="0">
            <a:spAutoFit/>
          </a:bodyPr>
          <a:lstStyle/>
          <a:p>
            <a:pPr algn="ctr"/>
            <a:r>
              <a:rPr lang="en-US" sz="1200" b="1" dirty="0"/>
              <a:t>Ms Kyleigh Melville</a:t>
            </a:r>
            <a:endParaRPr lang="en-US" sz="1200" dirty="0"/>
          </a:p>
          <a:p>
            <a:pPr algn="ctr"/>
            <a:r>
              <a:rPr lang="en-US" sz="1200" dirty="0"/>
              <a:t>UCL</a:t>
            </a:r>
          </a:p>
        </p:txBody>
      </p:sp>
      <p:sp>
        <p:nvSpPr>
          <p:cNvPr id="97" name="TextBox 96">
            <a:extLst>
              <a:ext uri="{FF2B5EF4-FFF2-40B4-BE49-F238E27FC236}">
                <a16:creationId xmlns:a16="http://schemas.microsoft.com/office/drawing/2014/main" id="{39161D0A-BABA-6A4B-A6D9-E8804F71A632}"/>
              </a:ext>
            </a:extLst>
          </p:cNvPr>
          <p:cNvSpPr txBox="1"/>
          <p:nvPr/>
        </p:nvSpPr>
        <p:spPr>
          <a:xfrm>
            <a:off x="5751753" y="4254398"/>
            <a:ext cx="1740520" cy="461665"/>
          </a:xfrm>
          <a:prstGeom prst="rect">
            <a:avLst/>
          </a:prstGeom>
          <a:noFill/>
        </p:spPr>
        <p:txBody>
          <a:bodyPr wrap="square" rtlCol="0">
            <a:spAutoFit/>
          </a:bodyPr>
          <a:lstStyle/>
          <a:p>
            <a:pPr algn="ctr"/>
            <a:r>
              <a:rPr lang="en-US" sz="1200" b="1" dirty="0"/>
              <a:t>Ms Laetitia Al Khoury</a:t>
            </a:r>
            <a:endParaRPr lang="en-US" sz="1200" dirty="0"/>
          </a:p>
          <a:p>
            <a:pPr algn="ctr"/>
            <a:r>
              <a:rPr lang="en-US" sz="1200" dirty="0"/>
              <a:t>UCL</a:t>
            </a:r>
          </a:p>
        </p:txBody>
      </p:sp>
      <p:pic>
        <p:nvPicPr>
          <p:cNvPr id="4" name="Picture 3" descr="A person wearing a hat&#10;&#10;Description automatically generated">
            <a:extLst>
              <a:ext uri="{FF2B5EF4-FFF2-40B4-BE49-F238E27FC236}">
                <a16:creationId xmlns:a16="http://schemas.microsoft.com/office/drawing/2014/main" id="{CD81259A-8459-2540-BEE0-B6AC77C502C0}"/>
              </a:ext>
            </a:extLst>
          </p:cNvPr>
          <p:cNvPicPr>
            <a:picLocks noChangeAspect="1"/>
          </p:cNvPicPr>
          <p:nvPr/>
        </p:nvPicPr>
        <p:blipFill>
          <a:blip r:embed="rId19"/>
          <a:stretch>
            <a:fillRect/>
          </a:stretch>
        </p:blipFill>
        <p:spPr>
          <a:xfrm>
            <a:off x="3184107" y="4140506"/>
            <a:ext cx="1173345" cy="1261682"/>
          </a:xfrm>
          <a:prstGeom prst="rect">
            <a:avLst/>
          </a:prstGeom>
        </p:spPr>
      </p:pic>
      <p:sp>
        <p:nvSpPr>
          <p:cNvPr id="44" name="TextBox 43">
            <a:extLst>
              <a:ext uri="{FF2B5EF4-FFF2-40B4-BE49-F238E27FC236}">
                <a16:creationId xmlns:a16="http://schemas.microsoft.com/office/drawing/2014/main" id="{7335B709-C9BC-B842-B178-940738FC192A}"/>
              </a:ext>
            </a:extLst>
          </p:cNvPr>
          <p:cNvSpPr txBox="1"/>
          <p:nvPr/>
        </p:nvSpPr>
        <p:spPr>
          <a:xfrm>
            <a:off x="2940298" y="5330573"/>
            <a:ext cx="1660961" cy="461665"/>
          </a:xfrm>
          <a:prstGeom prst="rect">
            <a:avLst/>
          </a:prstGeom>
          <a:noFill/>
        </p:spPr>
        <p:txBody>
          <a:bodyPr wrap="square" rtlCol="0">
            <a:spAutoFit/>
          </a:bodyPr>
          <a:lstStyle/>
          <a:p>
            <a:pPr algn="ctr"/>
            <a:r>
              <a:rPr lang="en-US" sz="1200" b="1" dirty="0"/>
              <a:t>Dr Andrea Bizzego</a:t>
            </a:r>
            <a:endParaRPr lang="en-US" sz="1200" dirty="0"/>
          </a:p>
          <a:p>
            <a:pPr algn="ctr"/>
            <a:r>
              <a:rPr lang="en-US" sz="1200" dirty="0"/>
              <a:t>University of Trento</a:t>
            </a:r>
          </a:p>
        </p:txBody>
      </p:sp>
      <p:pic>
        <p:nvPicPr>
          <p:cNvPr id="6" name="Picture 5" descr="A person looking at the camera&#10;&#10;Description automatically generated">
            <a:extLst>
              <a:ext uri="{FF2B5EF4-FFF2-40B4-BE49-F238E27FC236}">
                <a16:creationId xmlns:a16="http://schemas.microsoft.com/office/drawing/2014/main" id="{CF60657A-B1A4-7847-9141-307437A851A8}"/>
              </a:ext>
            </a:extLst>
          </p:cNvPr>
          <p:cNvPicPr>
            <a:picLocks noChangeAspect="1"/>
          </p:cNvPicPr>
          <p:nvPr/>
        </p:nvPicPr>
        <p:blipFill>
          <a:blip r:embed="rId20"/>
          <a:stretch>
            <a:fillRect/>
          </a:stretch>
        </p:blipFill>
        <p:spPr>
          <a:xfrm>
            <a:off x="1761812" y="4957611"/>
            <a:ext cx="1127878" cy="1400944"/>
          </a:xfrm>
          <a:prstGeom prst="rect">
            <a:avLst/>
          </a:prstGeom>
        </p:spPr>
      </p:pic>
      <p:sp>
        <p:nvSpPr>
          <p:cNvPr id="48" name="TextBox 47">
            <a:extLst>
              <a:ext uri="{FF2B5EF4-FFF2-40B4-BE49-F238E27FC236}">
                <a16:creationId xmlns:a16="http://schemas.microsoft.com/office/drawing/2014/main" id="{6EFCF0A4-B353-5746-8A17-E07E08A44D99}"/>
              </a:ext>
            </a:extLst>
          </p:cNvPr>
          <p:cNvSpPr txBox="1"/>
          <p:nvPr/>
        </p:nvSpPr>
        <p:spPr>
          <a:xfrm>
            <a:off x="1063879" y="6350768"/>
            <a:ext cx="2523744" cy="461665"/>
          </a:xfrm>
          <a:prstGeom prst="rect">
            <a:avLst/>
          </a:prstGeom>
          <a:noFill/>
        </p:spPr>
        <p:txBody>
          <a:bodyPr wrap="square" rtlCol="0">
            <a:spAutoFit/>
          </a:bodyPr>
          <a:lstStyle/>
          <a:p>
            <a:pPr algn="ctr"/>
            <a:r>
              <a:rPr lang="en-US" sz="1200" b="1" dirty="0"/>
              <a:t>Mr Giulio Gabrieli</a:t>
            </a:r>
            <a:endParaRPr lang="en-US" sz="1200" dirty="0"/>
          </a:p>
          <a:p>
            <a:pPr algn="ctr"/>
            <a:r>
              <a:rPr lang="en-US" sz="1200" dirty="0"/>
              <a:t>Nangyang Technological University</a:t>
            </a:r>
          </a:p>
        </p:txBody>
      </p:sp>
      <p:pic>
        <p:nvPicPr>
          <p:cNvPr id="5" name="Picture 4" descr="A picture containing person, indoor&#10;&#10;Description automatically generated">
            <a:extLst>
              <a:ext uri="{FF2B5EF4-FFF2-40B4-BE49-F238E27FC236}">
                <a16:creationId xmlns:a16="http://schemas.microsoft.com/office/drawing/2014/main" id="{98CF559A-EABA-A14E-A230-EC71FF0B0641}"/>
              </a:ext>
            </a:extLst>
          </p:cNvPr>
          <p:cNvPicPr>
            <a:picLocks noChangeAspect="1"/>
          </p:cNvPicPr>
          <p:nvPr/>
        </p:nvPicPr>
        <p:blipFill>
          <a:blip r:embed="rId21"/>
          <a:stretch>
            <a:fillRect/>
          </a:stretch>
        </p:blipFill>
        <p:spPr>
          <a:xfrm>
            <a:off x="7490059" y="3130271"/>
            <a:ext cx="1192057" cy="1220642"/>
          </a:xfrm>
          <a:prstGeom prst="rect">
            <a:avLst/>
          </a:prstGeom>
        </p:spPr>
      </p:pic>
      <p:sp>
        <p:nvSpPr>
          <p:cNvPr id="49" name="TextBox 48">
            <a:extLst>
              <a:ext uri="{FF2B5EF4-FFF2-40B4-BE49-F238E27FC236}">
                <a16:creationId xmlns:a16="http://schemas.microsoft.com/office/drawing/2014/main" id="{EB03B4FD-32AE-2948-B492-89C9DCFBA81B}"/>
              </a:ext>
            </a:extLst>
          </p:cNvPr>
          <p:cNvSpPr txBox="1"/>
          <p:nvPr/>
        </p:nvSpPr>
        <p:spPr>
          <a:xfrm>
            <a:off x="7356379" y="4289804"/>
            <a:ext cx="1379289" cy="461665"/>
          </a:xfrm>
          <a:prstGeom prst="rect">
            <a:avLst/>
          </a:prstGeom>
          <a:noFill/>
        </p:spPr>
        <p:txBody>
          <a:bodyPr wrap="square" rtlCol="0">
            <a:spAutoFit/>
          </a:bodyPr>
          <a:lstStyle/>
          <a:p>
            <a:pPr algn="ctr"/>
            <a:r>
              <a:rPr lang="en-US" sz="1200" b="1" dirty="0"/>
              <a:t>Sammi Lee</a:t>
            </a:r>
            <a:endParaRPr lang="en-US" sz="1200" dirty="0"/>
          </a:p>
          <a:p>
            <a:pPr algn="ctr"/>
            <a:r>
              <a:rPr lang="en-US" sz="1200" dirty="0"/>
              <a:t>UCL</a:t>
            </a:r>
          </a:p>
        </p:txBody>
      </p:sp>
      <p:grpSp>
        <p:nvGrpSpPr>
          <p:cNvPr id="50" name="Group 49">
            <a:extLst>
              <a:ext uri="{FF2B5EF4-FFF2-40B4-BE49-F238E27FC236}">
                <a16:creationId xmlns:a16="http://schemas.microsoft.com/office/drawing/2014/main" id="{B10C3E0A-07A4-954A-BE08-8634A439889B}"/>
              </a:ext>
            </a:extLst>
          </p:cNvPr>
          <p:cNvGrpSpPr/>
          <p:nvPr/>
        </p:nvGrpSpPr>
        <p:grpSpPr>
          <a:xfrm>
            <a:off x="7042033" y="96506"/>
            <a:ext cx="5023297" cy="533400"/>
            <a:chOff x="7042033" y="96506"/>
            <a:chExt cx="5023297" cy="533400"/>
          </a:xfrm>
        </p:grpSpPr>
        <p:grpSp>
          <p:nvGrpSpPr>
            <p:cNvPr id="51" name="Group 50">
              <a:extLst>
                <a:ext uri="{FF2B5EF4-FFF2-40B4-BE49-F238E27FC236}">
                  <a16:creationId xmlns:a16="http://schemas.microsoft.com/office/drawing/2014/main" id="{972AB255-C773-E64A-A8E9-4FE37A7E3BE0}"/>
                </a:ext>
              </a:extLst>
            </p:cNvPr>
            <p:cNvGrpSpPr/>
            <p:nvPr/>
          </p:nvGrpSpPr>
          <p:grpSpPr>
            <a:xfrm>
              <a:off x="7042033" y="96506"/>
              <a:ext cx="891729" cy="533400"/>
              <a:chOff x="8010221" y="6279685"/>
              <a:chExt cx="891729" cy="533400"/>
            </a:xfrm>
          </p:grpSpPr>
          <p:pic>
            <p:nvPicPr>
              <p:cNvPr id="54" name="Picture 2" descr="Twitter Logo transparent PNG - StickPNG">
                <a:extLst>
                  <a:ext uri="{FF2B5EF4-FFF2-40B4-BE49-F238E27FC236}">
                    <a16:creationId xmlns:a16="http://schemas.microsoft.com/office/drawing/2014/main" id="{AB5E7F06-7881-5643-A4CE-A8A1AD373E7F}"/>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368550" y="6279685"/>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 descr="Instagram Logo transparent PNG - StickPNG">
                <a:extLst>
                  <a:ext uri="{FF2B5EF4-FFF2-40B4-BE49-F238E27FC236}">
                    <a16:creationId xmlns:a16="http://schemas.microsoft.com/office/drawing/2014/main" id="{46464DB4-ABA0-A140-B26E-DDFE83D3EA01}"/>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010221" y="6343637"/>
                <a:ext cx="398669" cy="398669"/>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TextBox 51">
              <a:extLst>
                <a:ext uri="{FF2B5EF4-FFF2-40B4-BE49-F238E27FC236}">
                  <a16:creationId xmlns:a16="http://schemas.microsoft.com/office/drawing/2014/main" id="{1D5EEB49-C0CA-2E41-8C05-C73BC37DDF82}"/>
                </a:ext>
              </a:extLst>
            </p:cNvPr>
            <p:cNvSpPr txBox="1"/>
            <p:nvPr/>
          </p:nvSpPr>
          <p:spPr>
            <a:xfrm>
              <a:off x="7783246" y="201239"/>
              <a:ext cx="4282084" cy="369332"/>
            </a:xfrm>
            <a:prstGeom prst="rect">
              <a:avLst/>
            </a:prstGeom>
            <a:noFill/>
          </p:spPr>
          <p:txBody>
            <a:bodyPr wrap="square" rtlCol="0">
              <a:spAutoFit/>
            </a:bodyPr>
            <a:lstStyle/>
            <a:p>
              <a:r>
                <a:rPr lang="en-US" b="1" dirty="0"/>
                <a:t>@GlobalC19Study 		osf.io/fe8q7/</a:t>
              </a:r>
            </a:p>
          </p:txBody>
        </p:sp>
        <p:pic>
          <p:nvPicPr>
            <p:cNvPr id="53" name="Picture 2" descr="Image result for osf logo">
              <a:extLst>
                <a:ext uri="{FF2B5EF4-FFF2-40B4-BE49-F238E27FC236}">
                  <a16:creationId xmlns:a16="http://schemas.microsoft.com/office/drawing/2014/main" id="{CECD382B-C58A-2B48-AEDD-E830A986627C}"/>
                </a:ext>
              </a:extLst>
            </p:cNvPr>
            <p:cNvPicPr>
              <a:picLocks noChangeAspect="1" noChangeArrowheads="1"/>
            </p:cNvPicPr>
            <p:nvPr/>
          </p:nvPicPr>
          <p:blipFill rotWithShape="1">
            <a:blip r:embed="rId24">
              <a:extLst>
                <a:ext uri="{BEBA8EAE-BF5A-486C-A8C5-ECC9F3942E4B}">
                  <a14:imgProps xmlns:a14="http://schemas.microsoft.com/office/drawing/2010/main">
                    <a14:imgLayer r:embed="rId25">
                      <a14:imgEffect>
                        <a14:backgroundRemoval t="10000" b="90000" l="23451" r="73333">
                          <a14:foregroundMark x1="31111" y1="44444" x2="32000" y2="55159"/>
                          <a14:foregroundMark x1="38000" y1="28571" x2="42889" y2="36508"/>
                          <a14:foregroundMark x1="48667" y1="29365" x2="48889" y2="15873"/>
                          <a14:foregroundMark x1="57778" y1="37698" x2="63333" y2="34524"/>
                          <a14:foregroundMark x1="62889" y1="55556" x2="70000" y2="55952"/>
                          <a14:foregroundMark x1="56889" y1="64286" x2="59333" y2="71825"/>
                          <a14:foregroundMark x1="50444" y1="76190" x2="50444" y2="86508"/>
                          <a14:foregroundMark x1="42222" y1="64683" x2="35556" y2="71032"/>
                        </a14:backgroundRemoval>
                      </a14:imgEffect>
                    </a14:imgLayer>
                  </a14:imgProps>
                </a:ext>
                <a:ext uri="{28A0092B-C50C-407E-A947-70E740481C1C}">
                  <a14:useLocalDpi xmlns:a14="http://schemas.microsoft.com/office/drawing/2010/main" val="0"/>
                </a:ext>
              </a:extLst>
            </a:blip>
            <a:srcRect l="17216" r="20432"/>
            <a:stretch/>
          </p:blipFill>
          <p:spPr bwMode="auto">
            <a:xfrm>
              <a:off x="10124116" y="160458"/>
              <a:ext cx="451219" cy="405246"/>
            </a:xfrm>
            <a:prstGeom prst="rect">
              <a:avLst/>
            </a:prstGeom>
            <a:noFill/>
            <a:extLst>
              <a:ext uri="{909E8E84-426E-40DD-AFC4-6F175D3DCCD1}">
                <a14:hiddenFill xmlns:a14="http://schemas.microsoft.com/office/drawing/2010/main">
                  <a:solidFill>
                    <a:srgbClr val="FFFFFF"/>
                  </a:solidFill>
                </a14:hiddenFill>
              </a:ext>
            </a:extLst>
          </p:spPr>
        </p:pic>
      </p:grpSp>
      <p:sp>
        <p:nvSpPr>
          <p:cNvPr id="58" name="TextBox 57">
            <a:extLst>
              <a:ext uri="{FF2B5EF4-FFF2-40B4-BE49-F238E27FC236}">
                <a16:creationId xmlns:a16="http://schemas.microsoft.com/office/drawing/2014/main" id="{D59DCA94-A319-534D-BCB1-A86A27E17B53}"/>
              </a:ext>
            </a:extLst>
          </p:cNvPr>
          <p:cNvSpPr txBox="1"/>
          <p:nvPr/>
        </p:nvSpPr>
        <p:spPr>
          <a:xfrm>
            <a:off x="10284463" y="6578908"/>
            <a:ext cx="1880643" cy="246221"/>
          </a:xfrm>
          <a:prstGeom prst="rect">
            <a:avLst/>
          </a:prstGeom>
          <a:noFill/>
        </p:spPr>
        <p:txBody>
          <a:bodyPr wrap="none" rtlCol="0">
            <a:spAutoFit/>
          </a:bodyPr>
          <a:lstStyle/>
          <a:p>
            <a:r>
              <a:rPr lang="en-US" sz="1000" dirty="0"/>
              <a:t>© UCL-Penn Global COVID Study</a:t>
            </a:r>
          </a:p>
        </p:txBody>
      </p:sp>
    </p:spTree>
    <p:extLst>
      <p:ext uri="{BB962C8B-B14F-4D97-AF65-F5344CB8AC3E}">
        <p14:creationId xmlns:p14="http://schemas.microsoft.com/office/powerpoint/2010/main" val="37271150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B127E-2C79-2644-BCBE-6608C7A4EB52}"/>
              </a:ext>
            </a:extLst>
          </p:cNvPr>
          <p:cNvSpPr>
            <a:spLocks noGrp="1"/>
          </p:cNvSpPr>
          <p:nvPr>
            <p:ph type="title"/>
          </p:nvPr>
        </p:nvSpPr>
        <p:spPr>
          <a:xfrm>
            <a:off x="0" y="-24302"/>
            <a:ext cx="12215846" cy="699247"/>
          </a:xfrm>
          <a:solidFill>
            <a:srgbClr val="FFC000"/>
          </a:solidFill>
        </p:spPr>
        <p:txBody>
          <a:bodyPr vert="horz" lIns="91440" tIns="45720" rIns="91440" bIns="45720" rtlCol="0" anchor="ctr">
            <a:normAutofit/>
          </a:bodyPr>
          <a:lstStyle/>
          <a:p>
            <a:pPr marL="225425"/>
            <a:r>
              <a:rPr lang="en-US" sz="4000" b="1" dirty="0"/>
              <a:t>GlobalCOVIDStudy.com</a:t>
            </a:r>
            <a:endParaRPr lang="en-US" sz="2000" b="1" dirty="0"/>
          </a:p>
        </p:txBody>
      </p:sp>
      <p:sp>
        <p:nvSpPr>
          <p:cNvPr id="5" name="Title 1">
            <a:extLst>
              <a:ext uri="{FF2B5EF4-FFF2-40B4-BE49-F238E27FC236}">
                <a16:creationId xmlns:a16="http://schemas.microsoft.com/office/drawing/2014/main" id="{FEB8CB76-98C5-3F45-8FDB-AAA0E6EB6ECA}"/>
              </a:ext>
            </a:extLst>
          </p:cNvPr>
          <p:cNvSpPr txBox="1">
            <a:spLocks/>
          </p:cNvSpPr>
          <p:nvPr/>
        </p:nvSpPr>
        <p:spPr>
          <a:xfrm>
            <a:off x="2321039" y="2191151"/>
            <a:ext cx="9144000" cy="23876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200" b="1" dirty="0"/>
          </a:p>
        </p:txBody>
      </p:sp>
      <p:grpSp>
        <p:nvGrpSpPr>
          <p:cNvPr id="24" name="Group 23">
            <a:extLst>
              <a:ext uri="{FF2B5EF4-FFF2-40B4-BE49-F238E27FC236}">
                <a16:creationId xmlns:a16="http://schemas.microsoft.com/office/drawing/2014/main" id="{6F438E46-5633-CE45-A52F-3A89146B0398}"/>
              </a:ext>
            </a:extLst>
          </p:cNvPr>
          <p:cNvGrpSpPr/>
          <p:nvPr/>
        </p:nvGrpSpPr>
        <p:grpSpPr>
          <a:xfrm>
            <a:off x="7042033" y="96506"/>
            <a:ext cx="5023297" cy="533400"/>
            <a:chOff x="7042033" y="96506"/>
            <a:chExt cx="5023297" cy="533400"/>
          </a:xfrm>
        </p:grpSpPr>
        <p:grpSp>
          <p:nvGrpSpPr>
            <p:cNvPr id="25" name="Group 24">
              <a:extLst>
                <a:ext uri="{FF2B5EF4-FFF2-40B4-BE49-F238E27FC236}">
                  <a16:creationId xmlns:a16="http://schemas.microsoft.com/office/drawing/2014/main" id="{3BEB608E-C231-FC44-9999-28A4F23C8F2F}"/>
                </a:ext>
              </a:extLst>
            </p:cNvPr>
            <p:cNvGrpSpPr/>
            <p:nvPr/>
          </p:nvGrpSpPr>
          <p:grpSpPr>
            <a:xfrm>
              <a:off x="7042033" y="96506"/>
              <a:ext cx="891729" cy="533400"/>
              <a:chOff x="8010221" y="6279685"/>
              <a:chExt cx="891729" cy="533400"/>
            </a:xfrm>
          </p:grpSpPr>
          <p:pic>
            <p:nvPicPr>
              <p:cNvPr id="29" name="Picture 2" descr="Twitter Logo transparent PNG - StickPNG">
                <a:extLst>
                  <a:ext uri="{FF2B5EF4-FFF2-40B4-BE49-F238E27FC236}">
                    <a16:creationId xmlns:a16="http://schemas.microsoft.com/office/drawing/2014/main" id="{C306101B-183D-DE49-912D-E22400616C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8550" y="6279685"/>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Instagram Logo transparent PNG - StickPNG">
                <a:extLst>
                  <a:ext uri="{FF2B5EF4-FFF2-40B4-BE49-F238E27FC236}">
                    <a16:creationId xmlns:a16="http://schemas.microsoft.com/office/drawing/2014/main" id="{A72133DE-8DB9-3745-9B43-B0E42FA561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0221" y="6343637"/>
                <a:ext cx="398669" cy="398669"/>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TextBox 25">
              <a:extLst>
                <a:ext uri="{FF2B5EF4-FFF2-40B4-BE49-F238E27FC236}">
                  <a16:creationId xmlns:a16="http://schemas.microsoft.com/office/drawing/2014/main" id="{6243A228-1ED0-C44F-BB2A-F63FFEF2BD98}"/>
                </a:ext>
              </a:extLst>
            </p:cNvPr>
            <p:cNvSpPr txBox="1"/>
            <p:nvPr/>
          </p:nvSpPr>
          <p:spPr>
            <a:xfrm>
              <a:off x="7783246" y="201239"/>
              <a:ext cx="4282084" cy="369332"/>
            </a:xfrm>
            <a:prstGeom prst="rect">
              <a:avLst/>
            </a:prstGeom>
            <a:noFill/>
          </p:spPr>
          <p:txBody>
            <a:bodyPr wrap="square" rtlCol="0">
              <a:spAutoFit/>
            </a:bodyPr>
            <a:lstStyle/>
            <a:p>
              <a:r>
                <a:rPr lang="en-US" b="1" dirty="0"/>
                <a:t>@GlobalC19Study 		osf.io/fe8q7/</a:t>
              </a:r>
            </a:p>
          </p:txBody>
        </p:sp>
        <p:pic>
          <p:nvPicPr>
            <p:cNvPr id="27" name="Picture 2" descr="Image result for osf logo">
              <a:extLst>
                <a:ext uri="{FF2B5EF4-FFF2-40B4-BE49-F238E27FC236}">
                  <a16:creationId xmlns:a16="http://schemas.microsoft.com/office/drawing/2014/main" id="{1AC395B6-C75F-AE4A-BEC1-85D5A3B73A0F}"/>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23451" r="73333">
                          <a14:foregroundMark x1="31111" y1="44444" x2="32000" y2="55159"/>
                          <a14:foregroundMark x1="38000" y1="28571" x2="42889" y2="36508"/>
                          <a14:foregroundMark x1="48667" y1="29365" x2="48889" y2="15873"/>
                          <a14:foregroundMark x1="57778" y1="37698" x2="63333" y2="34524"/>
                          <a14:foregroundMark x1="62889" y1="55556" x2="70000" y2="55952"/>
                          <a14:foregroundMark x1="56889" y1="64286" x2="59333" y2="71825"/>
                          <a14:foregroundMark x1="50444" y1="76190" x2="50444" y2="86508"/>
                          <a14:foregroundMark x1="42222" y1="64683" x2="35556" y2="71032"/>
                        </a14:backgroundRemoval>
                      </a14:imgEffect>
                    </a14:imgLayer>
                  </a14:imgProps>
                </a:ext>
                <a:ext uri="{28A0092B-C50C-407E-A947-70E740481C1C}">
                  <a14:useLocalDpi xmlns:a14="http://schemas.microsoft.com/office/drawing/2010/main" val="0"/>
                </a:ext>
              </a:extLst>
            </a:blip>
            <a:srcRect l="17216" r="20432"/>
            <a:stretch/>
          </p:blipFill>
          <p:spPr bwMode="auto">
            <a:xfrm>
              <a:off x="10124116" y="160458"/>
              <a:ext cx="451219" cy="4052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a:extLst>
              <a:ext uri="{FF2B5EF4-FFF2-40B4-BE49-F238E27FC236}">
                <a16:creationId xmlns:a16="http://schemas.microsoft.com/office/drawing/2014/main" id="{FB0960F8-FFEE-5049-A880-FB59D3D4A88C}"/>
              </a:ext>
            </a:extLst>
          </p:cNvPr>
          <p:cNvGrpSpPr/>
          <p:nvPr/>
        </p:nvGrpSpPr>
        <p:grpSpPr>
          <a:xfrm>
            <a:off x="427711" y="842533"/>
            <a:ext cx="11281686" cy="5586145"/>
            <a:chOff x="427711" y="842533"/>
            <a:chExt cx="11281686" cy="5586145"/>
          </a:xfrm>
        </p:grpSpPr>
        <p:sp>
          <p:nvSpPr>
            <p:cNvPr id="40" name="TextBox 39">
              <a:extLst>
                <a:ext uri="{FF2B5EF4-FFF2-40B4-BE49-F238E27FC236}">
                  <a16:creationId xmlns:a16="http://schemas.microsoft.com/office/drawing/2014/main" id="{9277B625-6C40-B649-B97B-FF63F01D1D37}"/>
                </a:ext>
              </a:extLst>
            </p:cNvPr>
            <p:cNvSpPr txBox="1"/>
            <p:nvPr/>
          </p:nvSpPr>
          <p:spPr>
            <a:xfrm>
              <a:off x="427711" y="842533"/>
              <a:ext cx="11281686" cy="5586145"/>
            </a:xfrm>
            <a:prstGeom prst="rect">
              <a:avLst/>
            </a:prstGeom>
            <a:solidFill>
              <a:schemeClr val="bg1"/>
            </a:solidFill>
          </p:spPr>
          <p:txBody>
            <a:bodyPr wrap="square" rtlCol="0">
              <a:spAutoFit/>
            </a:bodyPr>
            <a:lstStyle/>
            <a:p>
              <a:r>
                <a:rPr lang="en-US" sz="3200" dirty="0"/>
                <a:t>30-minute Online Survey (8 languages)</a:t>
              </a:r>
            </a:p>
            <a:p>
              <a:endParaRPr lang="en-US" sz="2500" dirty="0"/>
            </a:p>
            <a:p>
              <a:r>
                <a:rPr lang="en-US" sz="2500" b="1" dirty="0"/>
                <a:t>Timeline				</a:t>
              </a:r>
              <a:endParaRPr lang="en-US" sz="2500" dirty="0"/>
            </a:p>
            <a:p>
              <a:endParaRPr lang="en-US" sz="2500" b="1" dirty="0"/>
            </a:p>
            <a:p>
              <a:endParaRPr lang="en-US" sz="2500" dirty="0"/>
            </a:p>
            <a:p>
              <a:endParaRPr lang="en-US" sz="2500" dirty="0"/>
            </a:p>
            <a:p>
              <a:endParaRPr lang="en-US" sz="2500" dirty="0"/>
            </a:p>
            <a:p>
              <a:endParaRPr lang="en-US" sz="2500" dirty="0"/>
            </a:p>
            <a:p>
              <a:endParaRPr lang="en-US" sz="2500" b="1" dirty="0"/>
            </a:p>
            <a:p>
              <a:r>
                <a:rPr lang="en-US" sz="2500" b="1" dirty="0"/>
                <a:t>Study variables</a:t>
              </a:r>
            </a:p>
            <a:p>
              <a:pPr marL="342900" indent="-342900">
                <a:buFont typeface="Wingdings" pitchFamily="2" charset="2"/>
                <a:buChar char="ü"/>
              </a:pPr>
              <a:r>
                <a:rPr lang="en-US" sz="2500" dirty="0"/>
                <a:t>Background variables, occupation, living/green space access, home environment</a:t>
              </a:r>
            </a:p>
            <a:p>
              <a:pPr marL="342900" indent="-342900">
                <a:buFont typeface="Wingdings" pitchFamily="2" charset="2"/>
                <a:buChar char="ü"/>
              </a:pPr>
              <a:r>
                <a:rPr lang="en-US" sz="2500" dirty="0"/>
                <a:t>Mental health: Anxiety, depression, aggression, sleep, stress</a:t>
              </a:r>
            </a:p>
            <a:p>
              <a:pPr marL="342900" indent="-342900">
                <a:buFont typeface="Wingdings" pitchFamily="2" charset="2"/>
                <a:buChar char="ü"/>
              </a:pPr>
              <a:r>
                <a:rPr lang="en-US" sz="2500" dirty="0"/>
                <a:t>Pre-/post-COVID: Exercise, alcohol consumption, substance use</a:t>
              </a:r>
            </a:p>
            <a:p>
              <a:pPr marL="342900" indent="-342900">
                <a:buFont typeface="Wingdings" pitchFamily="2" charset="2"/>
                <a:buChar char="ü"/>
              </a:pPr>
              <a:r>
                <a:rPr lang="en-US" sz="2500" dirty="0"/>
                <a:t>Relationships, trust, empathy, relational conflict, parenting, loneliness, stress</a:t>
              </a:r>
            </a:p>
          </p:txBody>
        </p:sp>
        <p:grpSp>
          <p:nvGrpSpPr>
            <p:cNvPr id="6" name="Group 5">
              <a:extLst>
                <a:ext uri="{FF2B5EF4-FFF2-40B4-BE49-F238E27FC236}">
                  <a16:creationId xmlns:a16="http://schemas.microsoft.com/office/drawing/2014/main" id="{2AC6A397-63EF-EF4B-B541-872576F7756B}"/>
                </a:ext>
              </a:extLst>
            </p:cNvPr>
            <p:cNvGrpSpPr/>
            <p:nvPr/>
          </p:nvGrpSpPr>
          <p:grpSpPr>
            <a:xfrm>
              <a:off x="531358" y="3287405"/>
              <a:ext cx="11129284" cy="523221"/>
              <a:chOff x="388763" y="2544654"/>
              <a:chExt cx="11129284" cy="523221"/>
            </a:xfrm>
          </p:grpSpPr>
          <p:sp>
            <p:nvSpPr>
              <p:cNvPr id="3" name="Rectangle 2">
                <a:extLst>
                  <a:ext uri="{FF2B5EF4-FFF2-40B4-BE49-F238E27FC236}">
                    <a16:creationId xmlns:a16="http://schemas.microsoft.com/office/drawing/2014/main" id="{5E7F4EA6-E24F-144E-9D13-E721AD11D33C}"/>
                  </a:ext>
                </a:extLst>
              </p:cNvPr>
              <p:cNvSpPr/>
              <p:nvPr/>
            </p:nvSpPr>
            <p:spPr>
              <a:xfrm>
                <a:off x="388763" y="2544654"/>
                <a:ext cx="5723670" cy="52322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a:solidFill>
                      <a:schemeClr val="tx1"/>
                    </a:solidFill>
                  </a:rPr>
                  <a:t>2020</a:t>
                </a:r>
                <a:r>
                  <a:rPr lang="en-US" sz="1600" dirty="0">
                    <a:solidFill>
                      <a:schemeClr val="tx1"/>
                    </a:solidFill>
                  </a:rPr>
                  <a:t>					</a:t>
                </a:r>
                <a:r>
                  <a:rPr lang="en-US" sz="1600" b="1" dirty="0">
                    <a:solidFill>
                      <a:schemeClr val="tx1"/>
                    </a:solidFill>
                  </a:rPr>
                  <a:t>  2021</a:t>
                </a:r>
              </a:p>
              <a:p>
                <a:r>
                  <a:rPr lang="en-US" sz="1600" dirty="0">
                    <a:solidFill>
                      <a:schemeClr val="tx1"/>
                    </a:solidFill>
                  </a:rPr>
                  <a:t>Apr    May	    Jun    Jul	    Aug     Sep     Oct     Nov     Dec     Jan     Feb       </a:t>
                </a:r>
              </a:p>
            </p:txBody>
          </p:sp>
          <p:sp>
            <p:nvSpPr>
              <p:cNvPr id="81" name="Rectangle 80">
                <a:extLst>
                  <a:ext uri="{FF2B5EF4-FFF2-40B4-BE49-F238E27FC236}">
                    <a16:creationId xmlns:a16="http://schemas.microsoft.com/office/drawing/2014/main" id="{794E40A9-BAF3-E841-A883-3ED0F7CE817D}"/>
                  </a:ext>
                </a:extLst>
              </p:cNvPr>
              <p:cNvSpPr/>
              <p:nvPr/>
            </p:nvSpPr>
            <p:spPr>
              <a:xfrm>
                <a:off x="6112433" y="2544654"/>
                <a:ext cx="5405614" cy="5232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00" dirty="0">
                  <a:solidFill>
                    <a:schemeClr val="tx1"/>
                  </a:solidFill>
                </a:endParaRPr>
              </a:p>
              <a:p>
                <a:r>
                  <a:rPr lang="en-US" sz="1600" dirty="0">
                    <a:solidFill>
                      <a:schemeClr val="tx1"/>
                    </a:solidFill>
                  </a:rPr>
                  <a:t>Mar     Apr     May     Jun     Jul     Aug     Sep     Oct     Nov    Dec     </a:t>
                </a:r>
              </a:p>
            </p:txBody>
          </p:sp>
        </p:grpSp>
        <p:sp>
          <p:nvSpPr>
            <p:cNvPr id="4" name="Rectangle 3">
              <a:extLst>
                <a:ext uri="{FF2B5EF4-FFF2-40B4-BE49-F238E27FC236}">
                  <a16:creationId xmlns:a16="http://schemas.microsoft.com/office/drawing/2014/main" id="{D334227B-00A3-5245-99F1-BDF071DA498C}"/>
                </a:ext>
              </a:extLst>
            </p:cNvPr>
            <p:cNvSpPr/>
            <p:nvPr/>
          </p:nvSpPr>
          <p:spPr>
            <a:xfrm>
              <a:off x="531358" y="2545526"/>
              <a:ext cx="1816904" cy="738664"/>
            </a:xfrm>
            <a:prstGeom prst="rect">
              <a:avLst/>
            </a:prstGeom>
            <a:ln>
              <a:solidFill>
                <a:schemeClr val="tx1"/>
              </a:solidFill>
            </a:ln>
          </p:spPr>
          <p:txBody>
            <a:bodyPr wrap="square">
              <a:spAutoFit/>
            </a:bodyPr>
            <a:lstStyle/>
            <a:p>
              <a:pPr algn="ctr"/>
              <a:r>
                <a:rPr lang="en-US" sz="1600" b="1" dirty="0"/>
                <a:t>Wave 1</a:t>
              </a:r>
            </a:p>
            <a:p>
              <a:pPr algn="ctr"/>
              <a:r>
                <a:rPr lang="en-US" sz="1400" i="1" dirty="0"/>
                <a:t>UK Lockdown 1</a:t>
              </a:r>
            </a:p>
            <a:p>
              <a:pPr algn="ctr"/>
              <a:r>
                <a:rPr lang="en-US" sz="1400" dirty="0"/>
                <a:t>17 April – 14 July 2020</a:t>
              </a:r>
            </a:p>
          </p:txBody>
        </p:sp>
        <p:sp>
          <p:nvSpPr>
            <p:cNvPr id="83" name="Rectangle 82">
              <a:extLst>
                <a:ext uri="{FF2B5EF4-FFF2-40B4-BE49-F238E27FC236}">
                  <a16:creationId xmlns:a16="http://schemas.microsoft.com/office/drawing/2014/main" id="{6B278979-8D7E-7F44-B34D-2F4429F51B65}"/>
                </a:ext>
              </a:extLst>
            </p:cNvPr>
            <p:cNvSpPr/>
            <p:nvPr/>
          </p:nvSpPr>
          <p:spPr>
            <a:xfrm>
              <a:off x="7217132" y="2514749"/>
              <a:ext cx="1816904" cy="769441"/>
            </a:xfrm>
            <a:prstGeom prst="rect">
              <a:avLst/>
            </a:prstGeom>
            <a:ln>
              <a:solidFill>
                <a:schemeClr val="tx1"/>
              </a:solidFill>
            </a:ln>
          </p:spPr>
          <p:txBody>
            <a:bodyPr wrap="square" anchor="b">
              <a:spAutoFit/>
            </a:bodyPr>
            <a:lstStyle/>
            <a:p>
              <a:pPr algn="ctr"/>
              <a:r>
                <a:rPr lang="en-US" sz="1600" b="1" dirty="0">
                  <a:solidFill>
                    <a:srgbClr val="0432FF"/>
                  </a:solidFill>
                </a:rPr>
                <a:t>Wave 3</a:t>
              </a:r>
            </a:p>
            <a:p>
              <a:pPr algn="ctr"/>
              <a:r>
                <a:rPr lang="en-US" sz="1400" i="1" dirty="0">
                  <a:solidFill>
                    <a:srgbClr val="0432FF"/>
                  </a:solidFill>
                </a:rPr>
                <a:t>12-month</a:t>
              </a:r>
            </a:p>
            <a:p>
              <a:pPr algn="ctr"/>
              <a:r>
                <a:rPr lang="en-US" sz="1400" dirty="0">
                  <a:solidFill>
                    <a:srgbClr val="0432FF"/>
                  </a:solidFill>
                </a:rPr>
                <a:t>April – July 2021</a:t>
              </a:r>
            </a:p>
          </p:txBody>
        </p:sp>
        <p:sp>
          <p:nvSpPr>
            <p:cNvPr id="82" name="Rectangle 81">
              <a:extLst>
                <a:ext uri="{FF2B5EF4-FFF2-40B4-BE49-F238E27FC236}">
                  <a16:creationId xmlns:a16="http://schemas.microsoft.com/office/drawing/2014/main" id="{B7A33A64-3FD6-DF4E-9090-04285400A4E3}"/>
                </a:ext>
              </a:extLst>
            </p:cNvPr>
            <p:cNvSpPr/>
            <p:nvPr/>
          </p:nvSpPr>
          <p:spPr>
            <a:xfrm>
              <a:off x="4071682" y="2546636"/>
              <a:ext cx="1838305" cy="738664"/>
            </a:xfrm>
            <a:prstGeom prst="rect">
              <a:avLst/>
            </a:prstGeom>
            <a:ln>
              <a:solidFill>
                <a:schemeClr val="tx1"/>
              </a:solidFill>
            </a:ln>
          </p:spPr>
          <p:txBody>
            <a:bodyPr wrap="square" anchor="b">
              <a:spAutoFit/>
            </a:bodyPr>
            <a:lstStyle/>
            <a:p>
              <a:pPr algn="ctr"/>
              <a:r>
                <a:rPr lang="en-US" sz="1600" b="1" dirty="0"/>
                <a:t>Wave 2</a:t>
              </a:r>
            </a:p>
            <a:p>
              <a:pPr algn="ctr"/>
              <a:r>
                <a:rPr lang="en-US" sz="1400" i="1" dirty="0"/>
                <a:t>UK Lockdown 2 &amp; 3</a:t>
              </a:r>
            </a:p>
            <a:p>
              <a:pPr algn="ctr"/>
              <a:r>
                <a:rPr lang="en-US" sz="1400" dirty="0"/>
                <a:t>17 Oct – 31 Jan 2021</a:t>
              </a:r>
            </a:p>
          </p:txBody>
        </p:sp>
      </p:grpSp>
      <p:sp>
        <p:nvSpPr>
          <p:cNvPr id="84" name="TextBox 83">
            <a:extLst>
              <a:ext uri="{FF2B5EF4-FFF2-40B4-BE49-F238E27FC236}">
                <a16:creationId xmlns:a16="http://schemas.microsoft.com/office/drawing/2014/main" id="{97F978E1-5800-6940-B1F5-F49F86300A70}"/>
              </a:ext>
            </a:extLst>
          </p:cNvPr>
          <p:cNvSpPr txBox="1"/>
          <p:nvPr/>
        </p:nvSpPr>
        <p:spPr>
          <a:xfrm>
            <a:off x="0" y="6586810"/>
            <a:ext cx="1947969" cy="246221"/>
          </a:xfrm>
          <a:prstGeom prst="rect">
            <a:avLst/>
          </a:prstGeom>
          <a:noFill/>
        </p:spPr>
        <p:txBody>
          <a:bodyPr wrap="none" rtlCol="0">
            <a:spAutoFit/>
          </a:bodyPr>
          <a:lstStyle/>
          <a:p>
            <a:r>
              <a:rPr lang="en-US" sz="1000" dirty="0"/>
              <a:t>© UCL-Penn Global COVID Study</a:t>
            </a:r>
          </a:p>
        </p:txBody>
      </p:sp>
    </p:spTree>
    <p:extLst>
      <p:ext uri="{BB962C8B-B14F-4D97-AF65-F5344CB8AC3E}">
        <p14:creationId xmlns:p14="http://schemas.microsoft.com/office/powerpoint/2010/main" val="18948583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B127E-2C79-2644-BCBE-6608C7A4EB52}"/>
              </a:ext>
            </a:extLst>
          </p:cNvPr>
          <p:cNvSpPr>
            <a:spLocks noGrp="1"/>
          </p:cNvSpPr>
          <p:nvPr>
            <p:ph type="title"/>
          </p:nvPr>
        </p:nvSpPr>
        <p:spPr>
          <a:xfrm>
            <a:off x="0" y="-24302"/>
            <a:ext cx="12215846" cy="699247"/>
          </a:xfrm>
          <a:solidFill>
            <a:srgbClr val="FFC000"/>
          </a:solidFill>
        </p:spPr>
        <p:txBody>
          <a:bodyPr vert="horz" lIns="91440" tIns="45720" rIns="91440" bIns="45720" rtlCol="0" anchor="ctr">
            <a:normAutofit/>
          </a:bodyPr>
          <a:lstStyle/>
          <a:p>
            <a:pPr marL="225425"/>
            <a:r>
              <a:rPr lang="en-US" sz="4000" b="1" dirty="0"/>
              <a:t>GlobalCOVIDStudy.com  	</a:t>
            </a:r>
            <a:endParaRPr lang="en-US" sz="2000" b="1" dirty="0"/>
          </a:p>
        </p:txBody>
      </p:sp>
      <p:graphicFrame>
        <p:nvGraphicFramePr>
          <p:cNvPr id="3" name="Table 2">
            <a:extLst>
              <a:ext uri="{FF2B5EF4-FFF2-40B4-BE49-F238E27FC236}">
                <a16:creationId xmlns:a16="http://schemas.microsoft.com/office/drawing/2014/main" id="{07C6BDC0-B14D-2143-ABFC-B574EE049008}"/>
              </a:ext>
            </a:extLst>
          </p:cNvPr>
          <p:cNvGraphicFramePr>
            <a:graphicFrameLocks noGrp="1"/>
          </p:cNvGraphicFramePr>
          <p:nvPr>
            <p:extLst>
              <p:ext uri="{D42A27DB-BD31-4B8C-83A1-F6EECF244321}">
                <p14:modId xmlns:p14="http://schemas.microsoft.com/office/powerpoint/2010/main" val="429139306"/>
              </p:ext>
            </p:extLst>
          </p:nvPr>
        </p:nvGraphicFramePr>
        <p:xfrm>
          <a:off x="261255" y="835528"/>
          <a:ext cx="11804075" cy="5406188"/>
        </p:xfrm>
        <a:graphic>
          <a:graphicData uri="http://schemas.openxmlformats.org/drawingml/2006/table">
            <a:tbl>
              <a:tblPr firstRow="1" firstCol="1" bandRow="1">
                <a:tableStyleId>{2D5ABB26-0587-4C30-8999-92F81FD0307C}</a:tableStyleId>
              </a:tblPr>
              <a:tblGrid>
                <a:gridCol w="641230">
                  <a:extLst>
                    <a:ext uri="{9D8B030D-6E8A-4147-A177-3AD203B41FA5}">
                      <a16:colId xmlns:a16="http://schemas.microsoft.com/office/drawing/2014/main" val="1996841191"/>
                    </a:ext>
                  </a:extLst>
                </a:gridCol>
                <a:gridCol w="6768975">
                  <a:extLst>
                    <a:ext uri="{9D8B030D-6E8A-4147-A177-3AD203B41FA5}">
                      <a16:colId xmlns:a16="http://schemas.microsoft.com/office/drawing/2014/main" val="3447752279"/>
                    </a:ext>
                  </a:extLst>
                </a:gridCol>
                <a:gridCol w="810488">
                  <a:extLst>
                    <a:ext uri="{9D8B030D-6E8A-4147-A177-3AD203B41FA5}">
                      <a16:colId xmlns:a16="http://schemas.microsoft.com/office/drawing/2014/main" val="3739422744"/>
                    </a:ext>
                  </a:extLst>
                </a:gridCol>
                <a:gridCol w="709553">
                  <a:extLst>
                    <a:ext uri="{9D8B030D-6E8A-4147-A177-3AD203B41FA5}">
                      <a16:colId xmlns:a16="http://schemas.microsoft.com/office/drawing/2014/main" val="353107255"/>
                    </a:ext>
                  </a:extLst>
                </a:gridCol>
                <a:gridCol w="832609">
                  <a:extLst>
                    <a:ext uri="{9D8B030D-6E8A-4147-A177-3AD203B41FA5}">
                      <a16:colId xmlns:a16="http://schemas.microsoft.com/office/drawing/2014/main" val="4079697139"/>
                    </a:ext>
                  </a:extLst>
                </a:gridCol>
                <a:gridCol w="734934">
                  <a:extLst>
                    <a:ext uri="{9D8B030D-6E8A-4147-A177-3AD203B41FA5}">
                      <a16:colId xmlns:a16="http://schemas.microsoft.com/office/drawing/2014/main" val="886594090"/>
                    </a:ext>
                  </a:extLst>
                </a:gridCol>
                <a:gridCol w="636666">
                  <a:extLst>
                    <a:ext uri="{9D8B030D-6E8A-4147-A177-3AD203B41FA5}">
                      <a16:colId xmlns:a16="http://schemas.microsoft.com/office/drawing/2014/main" val="3943317744"/>
                    </a:ext>
                  </a:extLst>
                </a:gridCol>
                <a:gridCol w="669620">
                  <a:extLst>
                    <a:ext uri="{9D8B030D-6E8A-4147-A177-3AD203B41FA5}">
                      <a16:colId xmlns:a16="http://schemas.microsoft.com/office/drawing/2014/main" val="1455202012"/>
                    </a:ext>
                  </a:extLst>
                </a:gridCol>
              </a:tblGrid>
              <a:tr h="292628">
                <a:tc rowSpan="2" gridSpan="2">
                  <a:txBody>
                    <a:bodyPr/>
                    <a:lstStyle/>
                    <a:p>
                      <a:r>
                        <a:rPr lang="en-GB" sz="1200" b="1" dirty="0">
                          <a:effectLst/>
                        </a:rPr>
                        <a:t>Questionnaires</a:t>
                      </a:r>
                      <a:endParaRPr lang="en-GB" sz="1200" b="1" dirty="0">
                        <a:effectLst/>
                        <a:latin typeface="Times" pitchFamily="2" charset="0"/>
                        <a:ea typeface="MS Mincho" panose="02020609040205080304" pitchFamily="49" charset="-128"/>
                        <a:cs typeface="Times New Roman" panose="02020603050405020304" pitchFamily="18" charset="0"/>
                      </a:endParaRPr>
                    </a:p>
                  </a:txBody>
                  <a:tcPr marL="52060" marR="52060" marT="0"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rowSpan="2" hMerge="1">
                  <a:txBody>
                    <a:bodyPr/>
                    <a:lstStyle/>
                    <a:p>
                      <a:endParaRPr lang="en-US"/>
                    </a:p>
                  </a:txBody>
                  <a:tcPr/>
                </a:tc>
                <a:tc gridSpan="2">
                  <a:txBody>
                    <a:bodyPr/>
                    <a:lstStyle/>
                    <a:p>
                      <a:pPr algn="ctr"/>
                      <a:r>
                        <a:rPr lang="en-GB" sz="1000" dirty="0">
                          <a:effectLst/>
                        </a:rPr>
                        <a:t>Wave 1</a:t>
                      </a:r>
                      <a:r>
                        <a:rPr lang="en-GB" sz="1000" baseline="30000" dirty="0">
                          <a:effectLst/>
                        </a:rPr>
                        <a:t>a</a:t>
                      </a:r>
                      <a:endParaRPr lang="en-GB" sz="1000" dirty="0">
                        <a:effectLst/>
                      </a:endParaRPr>
                    </a:p>
                    <a:p>
                      <a:pPr algn="ctr"/>
                      <a:r>
                        <a:rPr lang="en-GB" sz="1000" dirty="0">
                          <a:effectLst/>
                        </a:rPr>
                        <a:t>17 Apr  – 17 Jul 2020</a:t>
                      </a:r>
                      <a:endParaRPr lang="en-GB" sz="1000" dirty="0">
                        <a:effectLst/>
                        <a:latin typeface="Times" pitchFamily="2" charset="0"/>
                        <a:ea typeface="MS Mincho" panose="02020609040205080304" pitchFamily="49" charset="-128"/>
                        <a:cs typeface="Times New Roman" panose="02020603050405020304" pitchFamily="18" charset="0"/>
                      </a:endParaRPr>
                    </a:p>
                  </a:txBody>
                  <a:tcPr marL="52060" marR="5206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6"/>
                    </a:solidFill>
                  </a:tcPr>
                </a:tc>
                <a:tc hMerge="1">
                  <a:txBody>
                    <a:bodyPr/>
                    <a:lstStyle/>
                    <a:p>
                      <a:endParaRPr lang="en-US"/>
                    </a:p>
                  </a:txBody>
                  <a:tcPr/>
                </a:tc>
                <a:tc gridSpan="2">
                  <a:txBody>
                    <a:bodyPr/>
                    <a:lstStyle/>
                    <a:p>
                      <a:pPr algn="ctr"/>
                      <a:r>
                        <a:rPr lang="en-GB" sz="1000" dirty="0">
                          <a:effectLst/>
                        </a:rPr>
                        <a:t>Wave 2</a:t>
                      </a:r>
                      <a:r>
                        <a:rPr lang="en-GB" sz="1000" baseline="30000" dirty="0">
                          <a:effectLst/>
                        </a:rPr>
                        <a:t>b</a:t>
                      </a:r>
                      <a:endParaRPr lang="en-GB" sz="1000" dirty="0">
                        <a:effectLst/>
                      </a:endParaRPr>
                    </a:p>
                    <a:p>
                      <a:pPr algn="ctr"/>
                      <a:r>
                        <a:rPr lang="en-GB" sz="1000" dirty="0">
                          <a:effectLst/>
                        </a:rPr>
                        <a:t>17 Oct 2020 – 31 Jan 2021</a:t>
                      </a:r>
                      <a:endParaRPr lang="en-GB" sz="1000" dirty="0">
                        <a:effectLst/>
                        <a:latin typeface="Times" pitchFamily="2" charset="0"/>
                        <a:ea typeface="MS Mincho" panose="02020609040205080304" pitchFamily="49" charset="-128"/>
                        <a:cs typeface="Times New Roman" panose="02020603050405020304" pitchFamily="18" charset="0"/>
                      </a:endParaRPr>
                    </a:p>
                  </a:txBody>
                  <a:tcPr marL="52060" marR="5206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2">
                        <a:lumMod val="60000"/>
                        <a:lumOff val="40000"/>
                      </a:schemeClr>
                    </a:solidFill>
                  </a:tcPr>
                </a:tc>
                <a:tc hMerge="1">
                  <a:txBody>
                    <a:bodyPr/>
                    <a:lstStyle/>
                    <a:p>
                      <a:endParaRPr lang="en-US"/>
                    </a:p>
                  </a:txBody>
                  <a:tcPr/>
                </a:tc>
                <a:tc gridSpan="2">
                  <a:txBody>
                    <a:bodyPr/>
                    <a:lstStyle/>
                    <a:p>
                      <a:pPr algn="ctr"/>
                      <a:r>
                        <a:rPr lang="en-GB" sz="1000" dirty="0">
                          <a:effectLst/>
                        </a:rPr>
                        <a:t>Wave 3</a:t>
                      </a:r>
                    </a:p>
                    <a:p>
                      <a:pPr algn="ctr"/>
                      <a:r>
                        <a:rPr lang="en-GB" sz="1000" dirty="0">
                          <a:effectLst/>
                        </a:rPr>
                        <a:t>17 Apr – 31 Jul 2021</a:t>
                      </a:r>
                      <a:endParaRPr lang="en-GB" sz="1000" dirty="0">
                        <a:effectLst/>
                        <a:latin typeface="Times" pitchFamily="2" charset="0"/>
                        <a:ea typeface="MS Mincho" panose="02020609040205080304" pitchFamily="49" charset="-128"/>
                        <a:cs typeface="Times New Roman" panose="02020603050405020304" pitchFamily="18" charset="0"/>
                      </a:endParaRPr>
                    </a:p>
                  </a:txBody>
                  <a:tcPr marL="52060" marR="52060" marT="0"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accent5">
                        <a:lumMod val="60000"/>
                        <a:lumOff val="40000"/>
                      </a:schemeClr>
                    </a:solidFill>
                  </a:tcPr>
                </a:tc>
                <a:tc hMerge="1">
                  <a:txBody>
                    <a:bodyPr/>
                    <a:lstStyle/>
                    <a:p>
                      <a:endParaRPr lang="en-US"/>
                    </a:p>
                  </a:txBody>
                  <a:tcPr/>
                </a:tc>
                <a:extLst>
                  <a:ext uri="{0D108BD9-81ED-4DB2-BD59-A6C34878D82A}">
                    <a16:rowId xmlns:a16="http://schemas.microsoft.com/office/drawing/2014/main" val="3644194203"/>
                  </a:ext>
                </a:extLst>
              </a:tr>
              <a:tr h="31147">
                <a:tc gridSpan="2" vMerge="1">
                  <a:txBody>
                    <a:bodyPr/>
                    <a:lstStyle/>
                    <a:p>
                      <a:endParaRPr lang="en-US"/>
                    </a:p>
                  </a:txBody>
                  <a:tcPr/>
                </a:tc>
                <a:tc hMerge="1" vMerge="1">
                  <a:txBody>
                    <a:bodyPr/>
                    <a:lstStyle/>
                    <a:p>
                      <a:endParaRPr lang="en-US"/>
                    </a:p>
                  </a:txBody>
                  <a:tcPr/>
                </a:tc>
                <a:tc>
                  <a:txBody>
                    <a:bodyPr/>
                    <a:lstStyle/>
                    <a:p>
                      <a:pPr algn="ctr"/>
                      <a:r>
                        <a:rPr lang="en-GB" sz="1000" dirty="0">
                          <a:effectLst/>
                        </a:rPr>
                        <a:t>Adult</a:t>
                      </a:r>
                      <a:endParaRPr lang="en-GB" sz="1000" dirty="0">
                        <a:effectLst/>
                        <a:latin typeface="Times" pitchFamily="2" charset="0"/>
                        <a:ea typeface="MS Mincho" panose="02020609040205080304" pitchFamily="49" charset="-128"/>
                        <a:cs typeface="Times New Roman" panose="02020603050405020304" pitchFamily="18" charset="0"/>
                      </a:endParaRPr>
                    </a:p>
                  </a:txBody>
                  <a:tcPr marL="52060" marR="52060" marT="0"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a:effectLst/>
                        </a:rPr>
                        <a:t>Child</a:t>
                      </a:r>
                      <a:endParaRPr lang="en-GB" sz="1000" dirty="0">
                        <a:effectLst/>
                        <a:latin typeface="Times" pitchFamily="2" charset="0"/>
                        <a:ea typeface="MS Mincho" panose="02020609040205080304" pitchFamily="49" charset="-128"/>
                        <a:cs typeface="Times New Roman" panose="02020603050405020304" pitchFamily="18" charset="0"/>
                      </a:endParaRPr>
                    </a:p>
                  </a:txBody>
                  <a:tcPr marL="52060" marR="52060" marT="0"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a:effectLst/>
                        </a:rPr>
                        <a:t>Adult</a:t>
                      </a:r>
                      <a:endParaRPr lang="en-GB" sz="1000" dirty="0">
                        <a:effectLst/>
                        <a:latin typeface="Times" pitchFamily="2" charset="0"/>
                        <a:ea typeface="MS Mincho" panose="02020609040205080304" pitchFamily="49" charset="-128"/>
                        <a:cs typeface="Times New Roman" panose="02020603050405020304" pitchFamily="18" charset="0"/>
                      </a:endParaRPr>
                    </a:p>
                  </a:txBody>
                  <a:tcPr marL="52060" marR="5206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a:effectLst/>
                        </a:rPr>
                        <a:t>Child</a:t>
                      </a:r>
                      <a:endParaRPr lang="en-GB" sz="1000" dirty="0">
                        <a:effectLst/>
                        <a:latin typeface="Times" pitchFamily="2" charset="0"/>
                        <a:ea typeface="MS Mincho" panose="02020609040205080304" pitchFamily="49" charset="-128"/>
                        <a:cs typeface="Times New Roman" panose="02020603050405020304" pitchFamily="18" charset="0"/>
                      </a:endParaRPr>
                    </a:p>
                  </a:txBody>
                  <a:tcPr marL="52060" marR="52060" marT="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a:effectLst/>
                        </a:rPr>
                        <a:t>Adult</a:t>
                      </a:r>
                      <a:endParaRPr lang="en-GB" sz="1000" dirty="0">
                        <a:effectLst/>
                        <a:latin typeface="Times" pitchFamily="2" charset="0"/>
                        <a:ea typeface="MS Mincho" panose="02020609040205080304" pitchFamily="49" charset="-128"/>
                        <a:cs typeface="Times New Roman" panose="02020603050405020304" pitchFamily="18" charset="0"/>
                      </a:endParaRPr>
                    </a:p>
                  </a:txBody>
                  <a:tcPr marL="52060" marR="5206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a:effectLst/>
                        </a:rPr>
                        <a:t>Child</a:t>
                      </a:r>
                      <a:endParaRPr lang="en-GB" sz="1000" dirty="0">
                        <a:effectLst/>
                        <a:latin typeface="Times" pitchFamily="2" charset="0"/>
                        <a:ea typeface="MS Mincho" panose="02020609040205080304" pitchFamily="49" charset="-128"/>
                        <a:cs typeface="Times New Roman" panose="02020603050405020304" pitchFamily="18" charset="0"/>
                      </a:endParaRPr>
                    </a:p>
                  </a:txBody>
                  <a:tcPr marL="52060" marR="52060" marT="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9448385"/>
                  </a:ext>
                </a:extLst>
              </a:tr>
              <a:tr h="460586">
                <a:tc>
                  <a:txBody>
                    <a:bodyPr/>
                    <a:lstStyle/>
                    <a:p>
                      <a:pPr algn="ctr"/>
                      <a:r>
                        <a:rPr lang="en-GB" sz="1200" dirty="0">
                          <a:effectLst/>
                        </a:rPr>
                        <a:t>1</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T w="12700" cap="flat" cmpd="sng" algn="ctr">
                      <a:solidFill>
                        <a:schemeClr val="tx1"/>
                      </a:solidFill>
                      <a:prstDash val="solid"/>
                      <a:round/>
                      <a:headEnd type="none" w="med" len="med"/>
                      <a:tailEnd type="none" w="med" len="med"/>
                    </a:lnT>
                  </a:tcPr>
                </a:tc>
                <a:tc>
                  <a:txBody>
                    <a:bodyPr/>
                    <a:lstStyle/>
                    <a:p>
                      <a:pPr marL="201295"/>
                      <a:r>
                        <a:rPr lang="en-GB" sz="1200" b="1" dirty="0">
                          <a:effectLst/>
                        </a:rPr>
                        <a:t>Demographics</a:t>
                      </a:r>
                      <a:r>
                        <a:rPr lang="en-GB" sz="1200" dirty="0">
                          <a:effectLst/>
                        </a:rPr>
                        <a:t>  (occupation, income brackets, ethnicity, and ethnic identity (score on 1-10), accommodation, living space (e.g., rooms, access to green space, facilities), family history of health conditions)</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949439558"/>
                  </a:ext>
                </a:extLst>
              </a:tr>
              <a:tr h="190005">
                <a:tc>
                  <a:txBody>
                    <a:bodyPr/>
                    <a:lstStyle/>
                    <a:p>
                      <a:pPr algn="ctr"/>
                      <a:r>
                        <a:rPr lang="en-GB" sz="1200" dirty="0">
                          <a:effectLst/>
                        </a:rPr>
                        <a:t>2</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Living environment </a:t>
                      </a:r>
                      <a:r>
                        <a:rPr lang="en-GB" sz="1200" dirty="0">
                          <a:effectLst/>
                        </a:rPr>
                        <a:t>(CHAOS)</a:t>
                      </a:r>
                      <a:r>
                        <a:rPr lang="en-GB" sz="1200" baseline="30000" dirty="0">
                          <a:effectLst/>
                        </a:rPr>
                        <a:t>8</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63544873"/>
                  </a:ext>
                </a:extLst>
              </a:tr>
              <a:tr h="172696">
                <a:tc>
                  <a:txBody>
                    <a:bodyPr/>
                    <a:lstStyle/>
                    <a:p>
                      <a:pPr algn="ctr"/>
                      <a:r>
                        <a:rPr lang="en-GB" sz="1200" dirty="0">
                          <a:effectLst/>
                        </a:rPr>
                        <a:t>3</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BMI</a:t>
                      </a:r>
                      <a:r>
                        <a:rPr lang="en-GB" sz="1200" dirty="0">
                          <a:effectLst/>
                        </a:rPr>
                        <a:t> (height/weight)</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27363399"/>
                  </a:ext>
                </a:extLst>
              </a:tr>
              <a:tr h="172696">
                <a:tc>
                  <a:txBody>
                    <a:bodyPr/>
                    <a:lstStyle/>
                    <a:p>
                      <a:pPr algn="ctr"/>
                      <a:r>
                        <a:rPr lang="en-GB" sz="1200" dirty="0">
                          <a:effectLst/>
                        </a:rPr>
                        <a:t>4</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Substance Use </a:t>
                      </a:r>
                      <a:r>
                        <a:rPr lang="en-GB" sz="1200" dirty="0">
                          <a:effectLst/>
                        </a:rPr>
                        <a:t>– (Smoking/alcohol/drug use)</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75260823"/>
                  </a:ext>
                </a:extLst>
              </a:tr>
              <a:tr h="172696">
                <a:tc>
                  <a:txBody>
                    <a:bodyPr/>
                    <a:lstStyle/>
                    <a:p>
                      <a:pPr algn="ctr"/>
                      <a:r>
                        <a:rPr lang="en-GB" sz="1200" dirty="0">
                          <a:effectLst/>
                        </a:rPr>
                        <a:t>5</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Anxiety</a:t>
                      </a:r>
                      <a:r>
                        <a:rPr lang="en-GB" sz="1200" dirty="0">
                          <a:effectLst/>
                        </a:rPr>
                        <a:t> (GAD-7)</a:t>
                      </a:r>
                      <a:r>
                        <a:rPr lang="en-GB" sz="1200" baseline="30000" dirty="0">
                          <a:effectLst/>
                        </a:rPr>
                        <a:t>13</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855659010"/>
                  </a:ext>
                </a:extLst>
              </a:tr>
              <a:tr h="172696">
                <a:tc>
                  <a:txBody>
                    <a:bodyPr/>
                    <a:lstStyle/>
                    <a:p>
                      <a:pPr algn="ctr"/>
                      <a:r>
                        <a:rPr lang="en-GB" sz="1200" dirty="0">
                          <a:effectLst/>
                        </a:rPr>
                        <a:t>6</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Depression</a:t>
                      </a:r>
                      <a:r>
                        <a:rPr lang="en-GB" sz="1200" dirty="0">
                          <a:effectLst/>
                        </a:rPr>
                        <a:t> (PHQ-9)</a:t>
                      </a:r>
                      <a:r>
                        <a:rPr lang="en-GB" sz="1200" baseline="30000" dirty="0">
                          <a:effectLst/>
                        </a:rPr>
                        <a:t>6</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569466324"/>
                  </a:ext>
                </a:extLst>
              </a:tr>
              <a:tr h="172696">
                <a:tc>
                  <a:txBody>
                    <a:bodyPr/>
                    <a:lstStyle/>
                    <a:p>
                      <a:pPr algn="ctr"/>
                      <a:r>
                        <a:rPr lang="en-GB" sz="1200" dirty="0">
                          <a:effectLst/>
                        </a:rPr>
                        <a:t>7</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Schizotypal traits </a:t>
                      </a:r>
                      <a:r>
                        <a:rPr lang="en-GB" sz="1200" dirty="0">
                          <a:effectLst/>
                        </a:rPr>
                        <a:t>(SPQ-B)</a:t>
                      </a:r>
                      <a:r>
                        <a:rPr lang="en-GB" sz="1200" baseline="30000" dirty="0">
                          <a:effectLst/>
                        </a:rPr>
                        <a:t>9</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042127477"/>
                  </a:ext>
                </a:extLst>
              </a:tr>
              <a:tr h="172696">
                <a:tc>
                  <a:txBody>
                    <a:bodyPr/>
                    <a:lstStyle/>
                    <a:p>
                      <a:pPr algn="ctr"/>
                      <a:r>
                        <a:rPr lang="en-GB" sz="1200" dirty="0">
                          <a:effectLst/>
                        </a:rPr>
                        <a:t>8</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Suspiciousness</a:t>
                      </a:r>
                      <a:r>
                        <a:rPr lang="en-GB" sz="1200" dirty="0">
                          <a:effectLst/>
                        </a:rPr>
                        <a:t> (SMS)</a:t>
                      </a:r>
                      <a:r>
                        <a:rPr lang="en-GB" sz="1200" baseline="30000" dirty="0">
                          <a:effectLst/>
                        </a:rPr>
                        <a:t>14</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28249893"/>
                  </a:ext>
                </a:extLst>
              </a:tr>
              <a:tr h="186983">
                <a:tc>
                  <a:txBody>
                    <a:bodyPr/>
                    <a:lstStyle/>
                    <a:p>
                      <a:pPr algn="ctr"/>
                      <a:r>
                        <a:rPr lang="en-GB" sz="1200" dirty="0">
                          <a:effectLst/>
                        </a:rPr>
                        <a:t>9</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Sleep</a:t>
                      </a:r>
                      <a:r>
                        <a:rPr lang="en-GB" sz="1200" baseline="30000" dirty="0">
                          <a:effectLst/>
                        </a:rPr>
                        <a:t>1-2, 4</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28670768"/>
                  </a:ext>
                </a:extLst>
              </a:tr>
              <a:tr h="172696">
                <a:tc>
                  <a:txBody>
                    <a:bodyPr/>
                    <a:lstStyle/>
                    <a:p>
                      <a:pPr algn="ctr"/>
                      <a:r>
                        <a:rPr lang="en-GB" sz="1200" dirty="0">
                          <a:effectLst/>
                        </a:rPr>
                        <a:t>10</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Loneliness</a:t>
                      </a:r>
                      <a:r>
                        <a:rPr lang="en-GB" sz="1200" dirty="0">
                          <a:effectLst/>
                        </a:rPr>
                        <a:t> (LQ)</a:t>
                      </a:r>
                      <a:r>
                        <a:rPr lang="en-GB" sz="1200" baseline="30000" dirty="0">
                          <a:effectLst/>
                        </a:rPr>
                        <a:t>12</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661040567"/>
                  </a:ext>
                </a:extLst>
              </a:tr>
              <a:tr h="172696">
                <a:tc>
                  <a:txBody>
                    <a:bodyPr/>
                    <a:lstStyle/>
                    <a:p>
                      <a:pPr algn="ctr"/>
                      <a:r>
                        <a:rPr lang="en-GB" sz="1200" dirty="0">
                          <a:effectLst/>
                        </a:rPr>
                        <a:t>11</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Empathy</a:t>
                      </a:r>
                      <a:r>
                        <a:rPr lang="en-GB" sz="1200" dirty="0">
                          <a:effectLst/>
                        </a:rPr>
                        <a:t> (CASES)</a:t>
                      </a:r>
                      <a:r>
                        <a:rPr lang="en-GB" sz="1200" baseline="30000" dirty="0">
                          <a:effectLst/>
                        </a:rPr>
                        <a:t>10</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66320803"/>
                  </a:ext>
                </a:extLst>
              </a:tr>
              <a:tr h="172696">
                <a:tc>
                  <a:txBody>
                    <a:bodyPr/>
                    <a:lstStyle/>
                    <a:p>
                      <a:pPr algn="ctr"/>
                      <a:r>
                        <a:rPr lang="en-GB" sz="1200" dirty="0">
                          <a:effectLst/>
                        </a:rPr>
                        <a:t>12</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Aggression</a:t>
                      </a:r>
                      <a:r>
                        <a:rPr lang="en-GB" sz="1200" dirty="0">
                          <a:effectLst/>
                        </a:rPr>
                        <a:t> (RPQ)</a:t>
                      </a:r>
                      <a:r>
                        <a:rPr lang="en-GB" sz="1200" baseline="30000" dirty="0">
                          <a:effectLst/>
                        </a:rPr>
                        <a:t>11</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232440963"/>
                  </a:ext>
                </a:extLst>
              </a:tr>
              <a:tr h="172696">
                <a:tc>
                  <a:txBody>
                    <a:bodyPr/>
                    <a:lstStyle/>
                    <a:p>
                      <a:pPr algn="ctr"/>
                      <a:r>
                        <a:rPr lang="en-GB" sz="1200" dirty="0">
                          <a:effectLst/>
                        </a:rPr>
                        <a:t>13</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Physical activity </a:t>
                      </a:r>
                      <a:r>
                        <a:rPr lang="en-GB" sz="1200" dirty="0">
                          <a:effectLst/>
                        </a:rPr>
                        <a:t>(IPAQ-SF,)</a:t>
                      </a:r>
                      <a:r>
                        <a:rPr lang="en-GB" sz="1200" baseline="30000" dirty="0">
                          <a:effectLst/>
                        </a:rPr>
                        <a:t>7</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823605663"/>
                  </a:ext>
                </a:extLst>
              </a:tr>
              <a:tr h="172696">
                <a:tc>
                  <a:txBody>
                    <a:bodyPr/>
                    <a:lstStyle/>
                    <a:p>
                      <a:pPr algn="ctr"/>
                      <a:r>
                        <a:rPr lang="en-GB" sz="1200" dirty="0">
                          <a:effectLst/>
                        </a:rPr>
                        <a:t> </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endParaRPr lang="en-GB" sz="1200" i="1" dirty="0">
                        <a:effectLst/>
                      </a:endParaRPr>
                    </a:p>
                    <a:p>
                      <a:r>
                        <a:rPr lang="en-GB" sz="1200" i="1" dirty="0">
                          <a:effectLst/>
                        </a:rPr>
                        <a:t>Parents only</a:t>
                      </a:r>
                      <a:endParaRPr lang="en-GB" sz="1200" i="1"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22046159"/>
                  </a:ext>
                </a:extLst>
              </a:tr>
              <a:tr h="172696">
                <a:tc>
                  <a:txBody>
                    <a:bodyPr/>
                    <a:lstStyle/>
                    <a:p>
                      <a:pPr algn="ctr"/>
                      <a:r>
                        <a:rPr lang="en-GB" sz="1200" dirty="0">
                          <a:effectLst/>
                        </a:rPr>
                        <a:t>14</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Parenting Style </a:t>
                      </a:r>
                      <a:r>
                        <a:rPr lang="en-GB" sz="1200" dirty="0">
                          <a:effectLst/>
                        </a:rPr>
                        <a:t>(PS-8) </a:t>
                      </a:r>
                      <a:r>
                        <a:rPr lang="en-GB" sz="1200" baseline="30000" dirty="0">
                          <a:effectLst/>
                        </a:rPr>
                        <a:t>5</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18291889"/>
                  </a:ext>
                </a:extLst>
              </a:tr>
              <a:tr h="345391">
                <a:tc>
                  <a:txBody>
                    <a:bodyPr/>
                    <a:lstStyle/>
                    <a:p>
                      <a:pPr algn="ctr"/>
                      <a:r>
                        <a:rPr lang="en-GB" sz="1200" dirty="0">
                          <a:effectLst/>
                        </a:rPr>
                        <a:t>15</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a:r>
                        <a:rPr lang="en-GB" sz="1200" b="1" dirty="0">
                          <a:effectLst/>
                        </a:rPr>
                        <a:t>Special Educational Needs </a:t>
                      </a:r>
                      <a:r>
                        <a:rPr lang="en-GB" sz="1200" dirty="0">
                          <a:effectLst/>
                        </a:rPr>
                        <a:t>(SEN; Screening question only shown to parents with children aged 4-17 years. Parent reports on child’s age, gender, and any learning difficulties.)</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24588204"/>
                  </a:ext>
                </a:extLst>
              </a:tr>
              <a:tr h="141596">
                <a:tc>
                  <a:txBody>
                    <a:bodyPr/>
                    <a:lstStyle/>
                    <a:p>
                      <a:pPr algn="ctr"/>
                      <a:r>
                        <a:rPr lang="en-GB" sz="1200" dirty="0">
                          <a:effectLst/>
                        </a:rPr>
                        <a:t>16</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tc>
                <a:tc>
                  <a:txBody>
                    <a:bodyPr/>
                    <a:lstStyle/>
                    <a:p>
                      <a:pPr marL="201295" marR="0" lvl="0" indent="0" algn="l" defTabSz="914400" rtl="0" eaLnBrk="1" fontAlgn="auto" latinLnBrk="0" hangingPunct="1">
                        <a:lnSpc>
                          <a:spcPct val="100000"/>
                        </a:lnSpc>
                        <a:spcBef>
                          <a:spcPts val="0"/>
                        </a:spcBef>
                        <a:spcAft>
                          <a:spcPts val="0"/>
                        </a:spcAft>
                        <a:buClrTx/>
                        <a:buSzTx/>
                        <a:buFontTx/>
                        <a:buNone/>
                        <a:tabLst/>
                        <a:defRPr/>
                      </a:pPr>
                      <a:r>
                        <a:rPr lang="en-GB" sz="1200" b="1" dirty="0">
                          <a:effectLst/>
                        </a:rPr>
                        <a:t>Strengths &amp; Difficulties Questionnaire </a:t>
                      </a:r>
                      <a:r>
                        <a:rPr lang="en-GB" sz="1200" dirty="0">
                          <a:effectLst/>
                        </a:rPr>
                        <a:t>(SDQ)</a:t>
                      </a:r>
                      <a:r>
                        <a:rPr lang="en-GB" sz="1200" baseline="30000" dirty="0">
                          <a:effectLst/>
                        </a:rPr>
                        <a:t>3</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61769420"/>
                  </a:ext>
                </a:extLst>
              </a:tr>
              <a:tr h="0">
                <a:tc gridSpan="2">
                  <a:txBody>
                    <a:bodyPr/>
                    <a:lstStyle/>
                    <a:p>
                      <a:r>
                        <a:rPr lang="en-GB" sz="1200" dirty="0">
                          <a:effectLst/>
                        </a:rPr>
                        <a:t> </a:t>
                      </a:r>
                    </a:p>
                    <a:p>
                      <a:r>
                        <a:rPr lang="en-GB" sz="1200" b="1" dirty="0">
                          <a:effectLst/>
                        </a:rPr>
                        <a:t>Qualitative</a:t>
                      </a:r>
                      <a:endParaRPr lang="en-GB" sz="1200" dirty="0">
                        <a:effectLst/>
                      </a:endParaRPr>
                    </a:p>
                  </a:txBody>
                  <a:tcPr marL="52060" marR="5206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1254456"/>
                  </a:ext>
                </a:extLst>
              </a:tr>
              <a:tr h="147744">
                <a:tc>
                  <a:txBody>
                    <a:bodyPr/>
                    <a:lstStyle/>
                    <a:p>
                      <a:pPr algn="ctr"/>
                      <a:r>
                        <a:rPr lang="en-GB" sz="1200" dirty="0">
                          <a:effectLst/>
                        </a:rPr>
                        <a:t>17</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T w="12700" cap="flat" cmpd="sng" algn="ctr">
                      <a:solidFill>
                        <a:schemeClr val="tx1"/>
                      </a:solidFill>
                      <a:prstDash val="solid"/>
                      <a:round/>
                      <a:headEnd type="none" w="med" len="med"/>
                      <a:tailEnd type="none" w="med" len="med"/>
                    </a:lnT>
                  </a:tcPr>
                </a:tc>
                <a:tc>
                  <a:txBody>
                    <a:bodyPr/>
                    <a:lstStyle/>
                    <a:p>
                      <a:pPr marL="201295"/>
                      <a:r>
                        <a:rPr lang="en-GB" sz="1200" dirty="0">
                          <a:effectLst/>
                        </a:rPr>
                        <a:t>COVID Worries &amp; Stress (stressors; 8-items; working more than usual, 2-items; perceptions towards government social distancing guidelines)</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959467279"/>
                  </a:ext>
                </a:extLst>
              </a:tr>
              <a:tr h="173474">
                <a:tc>
                  <a:txBody>
                    <a:bodyPr/>
                    <a:lstStyle/>
                    <a:p>
                      <a:pPr algn="ctr"/>
                      <a:r>
                        <a:rPr lang="en-GB" sz="1200" dirty="0">
                          <a:effectLst/>
                        </a:rPr>
                        <a:t>18</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B w="12700" cap="flat" cmpd="sng" algn="ctr">
                      <a:solidFill>
                        <a:schemeClr val="tx1"/>
                      </a:solidFill>
                      <a:prstDash val="solid"/>
                      <a:round/>
                      <a:headEnd type="none" w="med" len="med"/>
                      <a:tailEnd type="none" w="med" len="med"/>
                    </a:lnB>
                  </a:tcPr>
                </a:tc>
                <a:tc>
                  <a:txBody>
                    <a:bodyPr/>
                    <a:lstStyle/>
                    <a:p>
                      <a:pPr marL="201295"/>
                      <a:r>
                        <a:rPr lang="en-GB" sz="1200" dirty="0">
                          <a:effectLst/>
                        </a:rPr>
                        <a:t>COVID (qual): ‘How has lockdown changed your behaviour? What are some positive/negative things that you have experienced during lockdown?</a:t>
                      </a:r>
                      <a:endParaRPr lang="en-GB" sz="12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GB" sz="800" dirty="0">
                          <a:effectLst/>
                        </a:rPr>
                        <a:t>✔</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GB" sz="800" dirty="0">
                          <a:effectLst/>
                        </a:rPr>
                        <a:t> </a:t>
                      </a:r>
                      <a:endParaRPr lang="en-GB" sz="900" dirty="0">
                        <a:effectLst/>
                        <a:latin typeface="Times" pitchFamily="2" charset="0"/>
                        <a:ea typeface="MS Mincho" panose="02020609040205080304" pitchFamily="49" charset="-128"/>
                        <a:cs typeface="Times New Roman" panose="02020603050405020304" pitchFamily="18" charset="0"/>
                      </a:endParaRPr>
                    </a:p>
                  </a:txBody>
                  <a:tcPr marL="52060" marR="5206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5643593"/>
                  </a:ext>
                </a:extLst>
              </a:tr>
            </a:tbl>
          </a:graphicData>
        </a:graphic>
      </p:graphicFrame>
      <p:grpSp>
        <p:nvGrpSpPr>
          <p:cNvPr id="6" name="Group 5">
            <a:extLst>
              <a:ext uri="{FF2B5EF4-FFF2-40B4-BE49-F238E27FC236}">
                <a16:creationId xmlns:a16="http://schemas.microsoft.com/office/drawing/2014/main" id="{BBFC37E7-E302-5843-B00C-ADD30B69BEC5}"/>
              </a:ext>
            </a:extLst>
          </p:cNvPr>
          <p:cNvGrpSpPr/>
          <p:nvPr/>
        </p:nvGrpSpPr>
        <p:grpSpPr>
          <a:xfrm>
            <a:off x="7042033" y="96506"/>
            <a:ext cx="5023297" cy="533400"/>
            <a:chOff x="7042033" y="96506"/>
            <a:chExt cx="5023297" cy="533400"/>
          </a:xfrm>
        </p:grpSpPr>
        <p:grpSp>
          <p:nvGrpSpPr>
            <p:cNvPr id="41" name="Group 40">
              <a:extLst>
                <a:ext uri="{FF2B5EF4-FFF2-40B4-BE49-F238E27FC236}">
                  <a16:creationId xmlns:a16="http://schemas.microsoft.com/office/drawing/2014/main" id="{CE5BEF1E-2AB8-9E4A-B926-8D6351721245}"/>
                </a:ext>
              </a:extLst>
            </p:cNvPr>
            <p:cNvGrpSpPr/>
            <p:nvPr/>
          </p:nvGrpSpPr>
          <p:grpSpPr>
            <a:xfrm>
              <a:off x="7042033" y="96506"/>
              <a:ext cx="891729" cy="533400"/>
              <a:chOff x="8010221" y="6279685"/>
              <a:chExt cx="891729" cy="533400"/>
            </a:xfrm>
          </p:grpSpPr>
          <p:pic>
            <p:nvPicPr>
              <p:cNvPr id="1026" name="Picture 2" descr="Twitter Logo transparent PNG - StickPNG">
                <a:extLst>
                  <a:ext uri="{FF2B5EF4-FFF2-40B4-BE49-F238E27FC236}">
                    <a16:creationId xmlns:a16="http://schemas.microsoft.com/office/drawing/2014/main" id="{79D78441-EAEB-E547-97EE-2B8F5282F8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8550" y="6279685"/>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nstagram Logo transparent PNG - StickPNG">
                <a:extLst>
                  <a:ext uri="{FF2B5EF4-FFF2-40B4-BE49-F238E27FC236}">
                    <a16:creationId xmlns:a16="http://schemas.microsoft.com/office/drawing/2014/main" id="{A0554ED6-7B66-7147-8A59-0D6D72AAA5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0221" y="6343637"/>
                <a:ext cx="398669" cy="398669"/>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789DAF3D-7B5C-8E4B-9246-D0440694E4B0}"/>
                </a:ext>
              </a:extLst>
            </p:cNvPr>
            <p:cNvSpPr txBox="1"/>
            <p:nvPr/>
          </p:nvSpPr>
          <p:spPr>
            <a:xfrm>
              <a:off x="7783246" y="201239"/>
              <a:ext cx="4282084" cy="369332"/>
            </a:xfrm>
            <a:prstGeom prst="rect">
              <a:avLst/>
            </a:prstGeom>
            <a:noFill/>
          </p:spPr>
          <p:txBody>
            <a:bodyPr wrap="square" rtlCol="0">
              <a:spAutoFit/>
            </a:bodyPr>
            <a:lstStyle/>
            <a:p>
              <a:r>
                <a:rPr lang="en-US" b="1" dirty="0"/>
                <a:t>@GlobalC19Study 		osf.io/fe8q7/</a:t>
              </a:r>
            </a:p>
          </p:txBody>
        </p:sp>
        <p:pic>
          <p:nvPicPr>
            <p:cNvPr id="4" name="Picture 2" descr="Image result for osf logo">
              <a:extLst>
                <a:ext uri="{FF2B5EF4-FFF2-40B4-BE49-F238E27FC236}">
                  <a16:creationId xmlns:a16="http://schemas.microsoft.com/office/drawing/2014/main" id="{77ED293D-DF38-AC45-82EC-24AAE9C8D044}"/>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23451" r="73333">
                          <a14:foregroundMark x1="31111" y1="44444" x2="32000" y2="55159"/>
                          <a14:foregroundMark x1="38000" y1="28571" x2="42889" y2="36508"/>
                          <a14:foregroundMark x1="48667" y1="29365" x2="48889" y2="15873"/>
                          <a14:foregroundMark x1="57778" y1="37698" x2="63333" y2="34524"/>
                          <a14:foregroundMark x1="62889" y1="55556" x2="70000" y2="55952"/>
                          <a14:foregroundMark x1="56889" y1="64286" x2="59333" y2="71825"/>
                          <a14:foregroundMark x1="50444" y1="76190" x2="50444" y2="86508"/>
                          <a14:foregroundMark x1="42222" y1="64683" x2="35556" y2="71032"/>
                        </a14:backgroundRemoval>
                      </a14:imgEffect>
                    </a14:imgLayer>
                  </a14:imgProps>
                </a:ext>
                <a:ext uri="{28A0092B-C50C-407E-A947-70E740481C1C}">
                  <a14:useLocalDpi xmlns:a14="http://schemas.microsoft.com/office/drawing/2010/main" val="0"/>
                </a:ext>
              </a:extLst>
            </a:blip>
            <a:srcRect l="17216" r="20432"/>
            <a:stretch/>
          </p:blipFill>
          <p:spPr bwMode="auto">
            <a:xfrm>
              <a:off x="10124116" y="160458"/>
              <a:ext cx="451219" cy="405246"/>
            </a:xfrm>
            <a:prstGeom prst="rect">
              <a:avLst/>
            </a:prstGeom>
            <a:noFill/>
            <a:extLst>
              <a:ext uri="{909E8E84-426E-40DD-AFC4-6F175D3DCCD1}">
                <a14:hiddenFill xmlns:a14="http://schemas.microsoft.com/office/drawing/2010/main">
                  <a:solidFill>
                    <a:srgbClr val="FFFFFF"/>
                  </a:solidFill>
                </a14:hiddenFill>
              </a:ext>
            </a:extLst>
          </p:spPr>
        </p:pic>
      </p:grpSp>
      <p:sp>
        <p:nvSpPr>
          <p:cNvPr id="72" name="TextBox 71">
            <a:extLst>
              <a:ext uri="{FF2B5EF4-FFF2-40B4-BE49-F238E27FC236}">
                <a16:creationId xmlns:a16="http://schemas.microsoft.com/office/drawing/2014/main" id="{95A32E0C-D403-744D-89DB-0D72D7CF735F}"/>
              </a:ext>
            </a:extLst>
          </p:cNvPr>
          <p:cNvSpPr txBox="1"/>
          <p:nvPr/>
        </p:nvSpPr>
        <p:spPr>
          <a:xfrm>
            <a:off x="0" y="6586810"/>
            <a:ext cx="1880643" cy="246221"/>
          </a:xfrm>
          <a:prstGeom prst="rect">
            <a:avLst/>
          </a:prstGeom>
          <a:noFill/>
        </p:spPr>
        <p:txBody>
          <a:bodyPr wrap="none" rtlCol="0">
            <a:spAutoFit/>
          </a:bodyPr>
          <a:lstStyle/>
          <a:p>
            <a:r>
              <a:rPr lang="en-US" sz="1000" dirty="0"/>
              <a:t>© UCL-Penn Global COVID Study</a:t>
            </a:r>
          </a:p>
        </p:txBody>
      </p:sp>
    </p:spTree>
    <p:extLst>
      <p:ext uri="{BB962C8B-B14F-4D97-AF65-F5344CB8AC3E}">
        <p14:creationId xmlns:p14="http://schemas.microsoft.com/office/powerpoint/2010/main" val="40239162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B127E-2C79-2644-BCBE-6608C7A4EB52}"/>
              </a:ext>
            </a:extLst>
          </p:cNvPr>
          <p:cNvSpPr>
            <a:spLocks noGrp="1"/>
          </p:cNvSpPr>
          <p:nvPr>
            <p:ph type="title"/>
          </p:nvPr>
        </p:nvSpPr>
        <p:spPr>
          <a:xfrm>
            <a:off x="0" y="-24302"/>
            <a:ext cx="12215846" cy="699247"/>
          </a:xfrm>
          <a:solidFill>
            <a:srgbClr val="FFC000"/>
          </a:solidFill>
        </p:spPr>
        <p:txBody>
          <a:bodyPr vert="horz" lIns="91440" tIns="45720" rIns="91440" bIns="45720" rtlCol="0" anchor="ctr">
            <a:normAutofit/>
          </a:bodyPr>
          <a:lstStyle/>
          <a:p>
            <a:pPr marL="225425"/>
            <a:r>
              <a:rPr lang="en-US" sz="4000" b="1" dirty="0"/>
              <a:t>GlobalCOVIDStudy.com</a:t>
            </a:r>
            <a:endParaRPr lang="en-US" sz="2000" b="1" dirty="0"/>
          </a:p>
        </p:txBody>
      </p:sp>
      <p:grpSp>
        <p:nvGrpSpPr>
          <p:cNvPr id="24" name="Group 23">
            <a:extLst>
              <a:ext uri="{FF2B5EF4-FFF2-40B4-BE49-F238E27FC236}">
                <a16:creationId xmlns:a16="http://schemas.microsoft.com/office/drawing/2014/main" id="{6F438E46-5633-CE45-A52F-3A89146B0398}"/>
              </a:ext>
            </a:extLst>
          </p:cNvPr>
          <p:cNvGrpSpPr/>
          <p:nvPr/>
        </p:nvGrpSpPr>
        <p:grpSpPr>
          <a:xfrm>
            <a:off x="7042033" y="96506"/>
            <a:ext cx="5023297" cy="533400"/>
            <a:chOff x="7042033" y="96506"/>
            <a:chExt cx="5023297" cy="533400"/>
          </a:xfrm>
        </p:grpSpPr>
        <p:grpSp>
          <p:nvGrpSpPr>
            <p:cNvPr id="25" name="Group 24">
              <a:extLst>
                <a:ext uri="{FF2B5EF4-FFF2-40B4-BE49-F238E27FC236}">
                  <a16:creationId xmlns:a16="http://schemas.microsoft.com/office/drawing/2014/main" id="{3BEB608E-C231-FC44-9999-28A4F23C8F2F}"/>
                </a:ext>
              </a:extLst>
            </p:cNvPr>
            <p:cNvGrpSpPr/>
            <p:nvPr/>
          </p:nvGrpSpPr>
          <p:grpSpPr>
            <a:xfrm>
              <a:off x="7042033" y="96506"/>
              <a:ext cx="891729" cy="533400"/>
              <a:chOff x="8010221" y="6279685"/>
              <a:chExt cx="891729" cy="533400"/>
            </a:xfrm>
          </p:grpSpPr>
          <p:pic>
            <p:nvPicPr>
              <p:cNvPr id="29" name="Picture 2" descr="Twitter Logo transparent PNG - StickPNG">
                <a:extLst>
                  <a:ext uri="{FF2B5EF4-FFF2-40B4-BE49-F238E27FC236}">
                    <a16:creationId xmlns:a16="http://schemas.microsoft.com/office/drawing/2014/main" id="{C306101B-183D-DE49-912D-E22400616C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8550" y="6279685"/>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Instagram Logo transparent PNG - StickPNG">
                <a:extLst>
                  <a:ext uri="{FF2B5EF4-FFF2-40B4-BE49-F238E27FC236}">
                    <a16:creationId xmlns:a16="http://schemas.microsoft.com/office/drawing/2014/main" id="{A72133DE-8DB9-3745-9B43-B0E42FA561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0221" y="6343637"/>
                <a:ext cx="398669" cy="398669"/>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TextBox 25">
              <a:extLst>
                <a:ext uri="{FF2B5EF4-FFF2-40B4-BE49-F238E27FC236}">
                  <a16:creationId xmlns:a16="http://schemas.microsoft.com/office/drawing/2014/main" id="{6243A228-1ED0-C44F-BB2A-F63FFEF2BD98}"/>
                </a:ext>
              </a:extLst>
            </p:cNvPr>
            <p:cNvSpPr txBox="1"/>
            <p:nvPr/>
          </p:nvSpPr>
          <p:spPr>
            <a:xfrm>
              <a:off x="7783246" y="201239"/>
              <a:ext cx="4282084" cy="369332"/>
            </a:xfrm>
            <a:prstGeom prst="rect">
              <a:avLst/>
            </a:prstGeom>
            <a:noFill/>
          </p:spPr>
          <p:txBody>
            <a:bodyPr wrap="square" rtlCol="0">
              <a:spAutoFit/>
            </a:bodyPr>
            <a:lstStyle/>
            <a:p>
              <a:r>
                <a:rPr lang="en-US" b="1" dirty="0"/>
                <a:t>@GlobalC19Study 		osf.io/fe8q7/</a:t>
              </a:r>
            </a:p>
          </p:txBody>
        </p:sp>
        <p:pic>
          <p:nvPicPr>
            <p:cNvPr id="27" name="Picture 2" descr="Image result for osf logo">
              <a:extLst>
                <a:ext uri="{FF2B5EF4-FFF2-40B4-BE49-F238E27FC236}">
                  <a16:creationId xmlns:a16="http://schemas.microsoft.com/office/drawing/2014/main" id="{1AC395B6-C75F-AE4A-BEC1-85D5A3B73A0F}"/>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23451" r="73333">
                          <a14:foregroundMark x1="31111" y1="44444" x2="32000" y2="55159"/>
                          <a14:foregroundMark x1="38000" y1="28571" x2="42889" y2="36508"/>
                          <a14:foregroundMark x1="48667" y1="29365" x2="48889" y2="15873"/>
                          <a14:foregroundMark x1="57778" y1="37698" x2="63333" y2="34524"/>
                          <a14:foregroundMark x1="62889" y1="55556" x2="70000" y2="55952"/>
                          <a14:foregroundMark x1="56889" y1="64286" x2="59333" y2="71825"/>
                          <a14:foregroundMark x1="50444" y1="76190" x2="50444" y2="86508"/>
                          <a14:foregroundMark x1="42222" y1="64683" x2="35556" y2="71032"/>
                        </a14:backgroundRemoval>
                      </a14:imgEffect>
                    </a14:imgLayer>
                  </a14:imgProps>
                </a:ext>
                <a:ext uri="{28A0092B-C50C-407E-A947-70E740481C1C}">
                  <a14:useLocalDpi xmlns:a14="http://schemas.microsoft.com/office/drawing/2010/main" val="0"/>
                </a:ext>
              </a:extLst>
            </a:blip>
            <a:srcRect l="17216" r="20432"/>
            <a:stretch/>
          </p:blipFill>
          <p:spPr bwMode="auto">
            <a:xfrm>
              <a:off x="10124116" y="160458"/>
              <a:ext cx="451219" cy="405246"/>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 name="Table 3">
            <a:extLst>
              <a:ext uri="{FF2B5EF4-FFF2-40B4-BE49-F238E27FC236}">
                <a16:creationId xmlns:a16="http://schemas.microsoft.com/office/drawing/2014/main" id="{F5D9F87F-7A67-1042-B9CE-B1334F5EB15B}"/>
              </a:ext>
            </a:extLst>
          </p:cNvPr>
          <p:cNvGraphicFramePr>
            <a:graphicFrameLocks noGrp="1"/>
          </p:cNvGraphicFramePr>
          <p:nvPr/>
        </p:nvGraphicFramePr>
        <p:xfrm>
          <a:off x="371148" y="3226406"/>
          <a:ext cx="5293972" cy="3139440"/>
        </p:xfrm>
        <a:graphic>
          <a:graphicData uri="http://schemas.openxmlformats.org/drawingml/2006/table">
            <a:tbl>
              <a:tblPr firstRow="1" bandRow="1">
                <a:tableStyleId>{5940675A-B579-460E-94D1-54222C63F5DA}</a:tableStyleId>
              </a:tblPr>
              <a:tblGrid>
                <a:gridCol w="2508397">
                  <a:extLst>
                    <a:ext uri="{9D8B030D-6E8A-4147-A177-3AD203B41FA5}">
                      <a16:colId xmlns:a16="http://schemas.microsoft.com/office/drawing/2014/main" val="1193695956"/>
                    </a:ext>
                  </a:extLst>
                </a:gridCol>
                <a:gridCol w="2785575">
                  <a:extLst>
                    <a:ext uri="{9D8B030D-6E8A-4147-A177-3AD203B41FA5}">
                      <a16:colId xmlns:a16="http://schemas.microsoft.com/office/drawing/2014/main" val="3210257670"/>
                    </a:ext>
                  </a:extLst>
                </a:gridCol>
              </a:tblGrid>
              <a:tr h="285819">
                <a:tc>
                  <a:txBody>
                    <a:bodyPr/>
                    <a:lstStyle/>
                    <a:p>
                      <a:pPr algn="l"/>
                      <a:r>
                        <a:rPr lang="en-US" sz="1600" b="1" dirty="0"/>
                        <a:t>Participant characteristics</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b="1" dirty="0"/>
                        <a:t>%</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54484304"/>
                  </a:ext>
                </a:extLst>
              </a:tr>
              <a:tr h="285819">
                <a:tc>
                  <a:txBody>
                    <a:bodyPr/>
                    <a:lstStyle/>
                    <a:p>
                      <a:r>
                        <a:rPr lang="en-US" sz="1600" dirty="0"/>
                        <a:t>Age (18-89 years)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1600" u="sng" dirty="0"/>
                        <a:t>&lt;</a:t>
                      </a:r>
                      <a:r>
                        <a:rPr lang="en-US" sz="1600" dirty="0"/>
                        <a:t>34y 54.5%</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29108670"/>
                  </a:ext>
                </a:extLst>
              </a:tr>
              <a:tr h="563808">
                <a:tc>
                  <a:txBody>
                    <a:bodyPr/>
                    <a:lstStyle/>
                    <a:p>
                      <a:r>
                        <a:rPr lang="en-US" sz="1600" dirty="0"/>
                        <a:t>Ethnicity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600" dirty="0"/>
                        <a:t>White (35.8%)</a:t>
                      </a:r>
                    </a:p>
                    <a:p>
                      <a:r>
                        <a:rPr lang="en-US" sz="1600" dirty="0"/>
                        <a:t>Other white (28.6%)</a:t>
                      </a:r>
                    </a:p>
                    <a:p>
                      <a:r>
                        <a:rPr lang="en-US" sz="1600" dirty="0"/>
                        <a:t>Chinese (11.2%)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83211460"/>
                  </a:ext>
                </a:extLst>
              </a:tr>
              <a:tr h="728252">
                <a:tc>
                  <a:txBody>
                    <a:bodyPr/>
                    <a:lstStyle/>
                    <a:p>
                      <a:r>
                        <a:rPr lang="en-US" sz="1600" dirty="0"/>
                        <a:t>Education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600" dirty="0"/>
                        <a:t>Masters (38.5%)</a:t>
                      </a:r>
                    </a:p>
                    <a:p>
                      <a:r>
                        <a:rPr lang="en-US" sz="1600" dirty="0"/>
                        <a:t>Bachelors (26.8%)</a:t>
                      </a:r>
                    </a:p>
                    <a:p>
                      <a:r>
                        <a:rPr lang="en-US" sz="1600" dirty="0"/>
                        <a:t>Highschool (11.6)</a:t>
                      </a:r>
                    </a:p>
                    <a:p>
                      <a:r>
                        <a:rPr lang="en-US" sz="1600" dirty="0"/>
                        <a:t>PhDs (11.3%)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15193306"/>
                  </a:ext>
                </a:extLst>
              </a:tr>
              <a:tr h="285819">
                <a:tc>
                  <a:txBody>
                    <a:bodyPr/>
                    <a:lstStyle/>
                    <a:p>
                      <a:r>
                        <a:rPr lang="en-US" sz="1600" dirty="0"/>
                        <a:t>Income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dirty="0"/>
                        <a:t>&lt; 40K (50%), rest are 40K to 150K+</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3590500"/>
                  </a:ext>
                </a:extLst>
              </a:tr>
            </a:tbl>
          </a:graphicData>
        </a:graphic>
      </p:graphicFrame>
      <p:grpSp>
        <p:nvGrpSpPr>
          <p:cNvPr id="4" name="Group 3">
            <a:extLst>
              <a:ext uri="{FF2B5EF4-FFF2-40B4-BE49-F238E27FC236}">
                <a16:creationId xmlns:a16="http://schemas.microsoft.com/office/drawing/2014/main" id="{B12410B5-3B9C-C945-89A8-D16B2C3B8DCB}"/>
              </a:ext>
            </a:extLst>
          </p:cNvPr>
          <p:cNvGrpSpPr/>
          <p:nvPr/>
        </p:nvGrpSpPr>
        <p:grpSpPr>
          <a:xfrm>
            <a:off x="240005" y="866040"/>
            <a:ext cx="11281686" cy="3705706"/>
            <a:chOff x="240005" y="866040"/>
            <a:chExt cx="11281686" cy="3705706"/>
          </a:xfrm>
        </p:grpSpPr>
        <p:grpSp>
          <p:nvGrpSpPr>
            <p:cNvPr id="44" name="Group 43">
              <a:extLst>
                <a:ext uri="{FF2B5EF4-FFF2-40B4-BE49-F238E27FC236}">
                  <a16:creationId xmlns:a16="http://schemas.microsoft.com/office/drawing/2014/main" id="{D11F345B-12D9-3744-B8BA-21DBF36AFC54}"/>
                </a:ext>
              </a:extLst>
            </p:cNvPr>
            <p:cNvGrpSpPr/>
            <p:nvPr/>
          </p:nvGrpSpPr>
          <p:grpSpPr>
            <a:xfrm>
              <a:off x="240005" y="866040"/>
              <a:ext cx="11281686" cy="3705706"/>
              <a:chOff x="453632" y="507519"/>
              <a:chExt cx="11281686" cy="3705706"/>
            </a:xfrm>
          </p:grpSpPr>
          <p:sp>
            <p:nvSpPr>
              <p:cNvPr id="5" name="Title 1">
                <a:extLst>
                  <a:ext uri="{FF2B5EF4-FFF2-40B4-BE49-F238E27FC236}">
                    <a16:creationId xmlns:a16="http://schemas.microsoft.com/office/drawing/2014/main" id="{FEB8CB76-98C5-3F45-8FDB-AAA0E6EB6ECA}"/>
                  </a:ext>
                </a:extLst>
              </p:cNvPr>
              <p:cNvSpPr txBox="1">
                <a:spLocks/>
              </p:cNvSpPr>
              <p:nvPr/>
            </p:nvSpPr>
            <p:spPr>
              <a:xfrm>
                <a:off x="2346960" y="1825625"/>
                <a:ext cx="9144000" cy="23876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200" b="1" dirty="0"/>
              </a:p>
            </p:txBody>
          </p:sp>
          <p:sp>
            <p:nvSpPr>
              <p:cNvPr id="40" name="TextBox 39">
                <a:extLst>
                  <a:ext uri="{FF2B5EF4-FFF2-40B4-BE49-F238E27FC236}">
                    <a16:creationId xmlns:a16="http://schemas.microsoft.com/office/drawing/2014/main" id="{9277B625-6C40-B649-B97B-FF63F01D1D37}"/>
                  </a:ext>
                </a:extLst>
              </p:cNvPr>
              <p:cNvSpPr txBox="1"/>
              <p:nvPr/>
            </p:nvSpPr>
            <p:spPr>
              <a:xfrm>
                <a:off x="453632" y="507519"/>
                <a:ext cx="11281686" cy="1631216"/>
              </a:xfrm>
              <a:prstGeom prst="rect">
                <a:avLst/>
              </a:prstGeom>
              <a:solidFill>
                <a:schemeClr val="bg1"/>
              </a:solidFill>
            </p:spPr>
            <p:txBody>
              <a:bodyPr wrap="square" rtlCol="0">
                <a:spAutoFit/>
              </a:bodyPr>
              <a:lstStyle/>
              <a:p>
                <a:r>
                  <a:rPr lang="en-US" sz="2500" b="1" dirty="0"/>
                  <a:t>Sample </a:t>
                </a:r>
                <a:r>
                  <a:rPr lang="en-US" sz="2500" dirty="0"/>
                  <a:t>(18y+, females = 70.5%)</a:t>
                </a:r>
              </a:p>
              <a:p>
                <a:endParaRPr lang="en-US" sz="2500" b="1" dirty="0"/>
              </a:p>
              <a:p>
                <a:r>
                  <a:rPr lang="en-US" sz="2500" dirty="0"/>
                  <a:t>Wave 1: 2,276 (</a:t>
                </a:r>
                <a:r>
                  <a:rPr lang="en-US" sz="2500" i="1" dirty="0"/>
                  <a:t>n</a:t>
                </a:r>
                <a:r>
                  <a:rPr lang="en-US" sz="2500" dirty="0"/>
                  <a:t> = </a:t>
                </a:r>
                <a:r>
                  <a:rPr lang="en-US" sz="2500" b="1" dirty="0"/>
                  <a:t>1,829</a:t>
                </a:r>
                <a:r>
                  <a:rPr lang="en-US" sz="2500" dirty="0"/>
                  <a:t>)</a:t>
                </a:r>
              </a:p>
              <a:p>
                <a:r>
                  <a:rPr lang="en-US" sz="2500" dirty="0"/>
                  <a:t>Wave 2: </a:t>
                </a:r>
                <a:r>
                  <a:rPr lang="en-US" sz="2500" b="1" dirty="0">
                    <a:solidFill>
                      <a:srgbClr val="0432FF"/>
                    </a:solidFill>
                  </a:rPr>
                  <a:t>1,283</a:t>
                </a:r>
                <a:r>
                  <a:rPr lang="en-US" sz="2500" dirty="0"/>
                  <a:t> (82%, new = 314) </a:t>
                </a:r>
              </a:p>
            </p:txBody>
          </p:sp>
          <p:grpSp>
            <p:nvGrpSpPr>
              <p:cNvPr id="43" name="Group 42">
                <a:extLst>
                  <a:ext uri="{FF2B5EF4-FFF2-40B4-BE49-F238E27FC236}">
                    <a16:creationId xmlns:a16="http://schemas.microsoft.com/office/drawing/2014/main" id="{44F96F58-4EF4-EC4E-BC93-B536F1469C0D}"/>
                  </a:ext>
                </a:extLst>
              </p:cNvPr>
              <p:cNvGrpSpPr/>
              <p:nvPr/>
            </p:nvGrpSpPr>
            <p:grpSpPr>
              <a:xfrm>
                <a:off x="6700351" y="609536"/>
                <a:ext cx="3307844" cy="1050476"/>
                <a:chOff x="6700351" y="609536"/>
                <a:chExt cx="3307844" cy="1050476"/>
              </a:xfrm>
            </p:grpSpPr>
            <p:pic>
              <p:nvPicPr>
                <p:cNvPr id="1030" name="Picture 6" descr="Flag of Greece | Britannica">
                  <a:extLst>
                    <a:ext uri="{FF2B5EF4-FFF2-40B4-BE49-F238E27FC236}">
                      <a16:creationId xmlns:a16="http://schemas.microsoft.com/office/drawing/2014/main" id="{FA4AE268-1564-2F40-BACF-4312696245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4641" y="619121"/>
                  <a:ext cx="733864" cy="48985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lag of Italy - Wikipedia">
                  <a:extLst>
                    <a:ext uri="{FF2B5EF4-FFF2-40B4-BE49-F238E27FC236}">
                      <a16:creationId xmlns:a16="http://schemas.microsoft.com/office/drawing/2014/main" id="{378915AA-38D7-4C45-B533-59EF4951C7C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64382" y="609536"/>
                  <a:ext cx="769330" cy="51288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Flag of the United Kingdom - Wikipedia">
                  <a:extLst>
                    <a:ext uri="{FF2B5EF4-FFF2-40B4-BE49-F238E27FC236}">
                      <a16:creationId xmlns:a16="http://schemas.microsoft.com/office/drawing/2014/main" id="{2732A825-6877-0F4F-AD9F-59EAD18A00A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29589" y="619121"/>
                  <a:ext cx="769330" cy="489854"/>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a:extLst>
                    <a:ext uri="{FF2B5EF4-FFF2-40B4-BE49-F238E27FC236}">
                      <a16:creationId xmlns:a16="http://schemas.microsoft.com/office/drawing/2014/main" id="{579DA54B-E117-2043-BEEE-F5191047BCE9}"/>
                    </a:ext>
                  </a:extLst>
                </p:cNvPr>
                <p:cNvSpPr txBox="1"/>
                <p:nvPr/>
              </p:nvSpPr>
              <p:spPr>
                <a:xfrm>
                  <a:off x="8396669" y="1278682"/>
                  <a:ext cx="758541" cy="369332"/>
                </a:xfrm>
                <a:prstGeom prst="rect">
                  <a:avLst/>
                </a:prstGeom>
                <a:noFill/>
              </p:spPr>
              <p:txBody>
                <a:bodyPr wrap="none" rtlCol="0">
                  <a:spAutoFit/>
                </a:bodyPr>
                <a:lstStyle/>
                <a:p>
                  <a:r>
                    <a:rPr lang="en-US" dirty="0"/>
                    <a:t>39.3%</a:t>
                  </a:r>
                </a:p>
              </p:txBody>
            </p:sp>
            <p:sp>
              <p:nvSpPr>
                <p:cNvPr id="48" name="TextBox 47">
                  <a:extLst>
                    <a:ext uri="{FF2B5EF4-FFF2-40B4-BE49-F238E27FC236}">
                      <a16:creationId xmlns:a16="http://schemas.microsoft.com/office/drawing/2014/main" id="{E5D8E7FE-DF8B-5348-A5F6-20F8D8810AC5}"/>
                    </a:ext>
                  </a:extLst>
                </p:cNvPr>
                <p:cNvSpPr txBox="1"/>
                <p:nvPr/>
              </p:nvSpPr>
              <p:spPr>
                <a:xfrm>
                  <a:off x="7607788" y="1285922"/>
                  <a:ext cx="641522" cy="369332"/>
                </a:xfrm>
                <a:prstGeom prst="rect">
                  <a:avLst/>
                </a:prstGeom>
                <a:noFill/>
              </p:spPr>
              <p:txBody>
                <a:bodyPr wrap="none" rtlCol="0">
                  <a:spAutoFit/>
                </a:bodyPr>
                <a:lstStyle/>
                <a:p>
                  <a:r>
                    <a:rPr lang="en-US" dirty="0"/>
                    <a:t>9.0%</a:t>
                  </a:r>
                </a:p>
              </p:txBody>
            </p:sp>
            <p:sp>
              <p:nvSpPr>
                <p:cNvPr id="49" name="TextBox 48">
                  <a:extLst>
                    <a:ext uri="{FF2B5EF4-FFF2-40B4-BE49-F238E27FC236}">
                      <a16:creationId xmlns:a16="http://schemas.microsoft.com/office/drawing/2014/main" id="{4BBE0D90-4E8D-8040-9AD3-FF6B284A2FD7}"/>
                    </a:ext>
                  </a:extLst>
                </p:cNvPr>
                <p:cNvSpPr txBox="1"/>
                <p:nvPr/>
              </p:nvSpPr>
              <p:spPr>
                <a:xfrm>
                  <a:off x="6700351" y="1288390"/>
                  <a:ext cx="758541" cy="369332"/>
                </a:xfrm>
                <a:prstGeom prst="rect">
                  <a:avLst/>
                </a:prstGeom>
                <a:noFill/>
              </p:spPr>
              <p:txBody>
                <a:bodyPr wrap="none" rtlCol="0">
                  <a:spAutoFit/>
                </a:bodyPr>
                <a:lstStyle/>
                <a:p>
                  <a:r>
                    <a:rPr lang="en-US" dirty="0"/>
                    <a:t>11.5%</a:t>
                  </a:r>
                </a:p>
              </p:txBody>
            </p:sp>
            <p:pic>
              <p:nvPicPr>
                <p:cNvPr id="1036" name="Picture 12" descr="Flag of the United States - Wikipedia">
                  <a:extLst>
                    <a:ext uri="{FF2B5EF4-FFF2-40B4-BE49-F238E27FC236}">
                      <a16:creationId xmlns:a16="http://schemas.microsoft.com/office/drawing/2014/main" id="{AF033CF1-96F9-B347-BBD9-885D2AD8A7A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276126" y="619120"/>
                  <a:ext cx="732069" cy="489854"/>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50">
                  <a:extLst>
                    <a:ext uri="{FF2B5EF4-FFF2-40B4-BE49-F238E27FC236}">
                      <a16:creationId xmlns:a16="http://schemas.microsoft.com/office/drawing/2014/main" id="{A8386C9A-7CA8-D94B-AE1E-23ED2FEB524B}"/>
                    </a:ext>
                  </a:extLst>
                </p:cNvPr>
                <p:cNvSpPr txBox="1"/>
                <p:nvPr/>
              </p:nvSpPr>
              <p:spPr>
                <a:xfrm>
                  <a:off x="9208765" y="1290680"/>
                  <a:ext cx="758541" cy="369332"/>
                </a:xfrm>
                <a:prstGeom prst="rect">
                  <a:avLst/>
                </a:prstGeom>
                <a:noFill/>
              </p:spPr>
              <p:txBody>
                <a:bodyPr wrap="none" rtlCol="0">
                  <a:spAutoFit/>
                </a:bodyPr>
                <a:lstStyle/>
                <a:p>
                  <a:r>
                    <a:rPr lang="en-US" dirty="0"/>
                    <a:t>11.4%</a:t>
                  </a:r>
                </a:p>
              </p:txBody>
            </p:sp>
          </p:grpSp>
          <p:sp>
            <p:nvSpPr>
              <p:cNvPr id="52" name="TextBox 51">
                <a:extLst>
                  <a:ext uri="{FF2B5EF4-FFF2-40B4-BE49-F238E27FC236}">
                    <a16:creationId xmlns:a16="http://schemas.microsoft.com/office/drawing/2014/main" id="{A1A9B394-6498-CF44-B833-1F1635DCD3B4}"/>
                  </a:ext>
                </a:extLst>
              </p:cNvPr>
              <p:cNvSpPr txBox="1"/>
              <p:nvPr/>
            </p:nvSpPr>
            <p:spPr>
              <a:xfrm>
                <a:off x="6809130" y="1738110"/>
                <a:ext cx="641522" cy="369332"/>
              </a:xfrm>
              <a:prstGeom prst="rect">
                <a:avLst/>
              </a:prstGeom>
              <a:noFill/>
            </p:spPr>
            <p:txBody>
              <a:bodyPr wrap="none" rtlCol="0">
                <a:spAutoFit/>
              </a:bodyPr>
              <a:lstStyle/>
              <a:p>
                <a:r>
                  <a:rPr lang="en-US" dirty="0">
                    <a:solidFill>
                      <a:srgbClr val="0432FF"/>
                    </a:solidFill>
                  </a:rPr>
                  <a:t>8.1%</a:t>
                </a:r>
              </a:p>
            </p:txBody>
          </p:sp>
          <p:sp>
            <p:nvSpPr>
              <p:cNvPr id="53" name="TextBox 52">
                <a:extLst>
                  <a:ext uri="{FF2B5EF4-FFF2-40B4-BE49-F238E27FC236}">
                    <a16:creationId xmlns:a16="http://schemas.microsoft.com/office/drawing/2014/main" id="{254297E4-CD93-4A4D-8E4B-BD1313E812D5}"/>
                  </a:ext>
                </a:extLst>
              </p:cNvPr>
              <p:cNvSpPr txBox="1"/>
              <p:nvPr/>
            </p:nvSpPr>
            <p:spPr>
              <a:xfrm>
                <a:off x="9223236" y="1725983"/>
                <a:ext cx="758541" cy="369332"/>
              </a:xfrm>
              <a:prstGeom prst="rect">
                <a:avLst/>
              </a:prstGeom>
              <a:noFill/>
            </p:spPr>
            <p:txBody>
              <a:bodyPr wrap="none" rtlCol="0">
                <a:spAutoFit/>
              </a:bodyPr>
              <a:lstStyle/>
              <a:p>
                <a:r>
                  <a:rPr lang="en-US" dirty="0">
                    <a:solidFill>
                      <a:srgbClr val="0432FF"/>
                    </a:solidFill>
                  </a:rPr>
                  <a:t>11.4%</a:t>
                </a:r>
              </a:p>
            </p:txBody>
          </p:sp>
          <p:sp>
            <p:nvSpPr>
              <p:cNvPr id="54" name="TextBox 53">
                <a:extLst>
                  <a:ext uri="{FF2B5EF4-FFF2-40B4-BE49-F238E27FC236}">
                    <a16:creationId xmlns:a16="http://schemas.microsoft.com/office/drawing/2014/main" id="{7FD81DAF-1978-0245-80A9-4D2444AFF50B}"/>
                  </a:ext>
                </a:extLst>
              </p:cNvPr>
              <p:cNvSpPr txBox="1"/>
              <p:nvPr/>
            </p:nvSpPr>
            <p:spPr>
              <a:xfrm>
                <a:off x="8386238" y="1738110"/>
                <a:ext cx="758541" cy="369332"/>
              </a:xfrm>
              <a:prstGeom prst="rect">
                <a:avLst/>
              </a:prstGeom>
              <a:noFill/>
            </p:spPr>
            <p:txBody>
              <a:bodyPr wrap="none" rtlCol="0">
                <a:spAutoFit/>
              </a:bodyPr>
              <a:lstStyle/>
              <a:p>
                <a:r>
                  <a:rPr lang="en-US" dirty="0">
                    <a:solidFill>
                      <a:srgbClr val="0432FF"/>
                    </a:solidFill>
                  </a:rPr>
                  <a:t>44.6%</a:t>
                </a:r>
              </a:p>
            </p:txBody>
          </p:sp>
          <p:sp>
            <p:nvSpPr>
              <p:cNvPr id="55" name="TextBox 54">
                <a:extLst>
                  <a:ext uri="{FF2B5EF4-FFF2-40B4-BE49-F238E27FC236}">
                    <a16:creationId xmlns:a16="http://schemas.microsoft.com/office/drawing/2014/main" id="{150A23E8-9342-FE4C-B55D-CC3A53E2E6A3}"/>
                  </a:ext>
                </a:extLst>
              </p:cNvPr>
              <p:cNvSpPr txBox="1"/>
              <p:nvPr/>
            </p:nvSpPr>
            <p:spPr>
              <a:xfrm>
                <a:off x="7611844" y="1739430"/>
                <a:ext cx="641522" cy="369332"/>
              </a:xfrm>
              <a:prstGeom prst="rect">
                <a:avLst/>
              </a:prstGeom>
              <a:noFill/>
            </p:spPr>
            <p:txBody>
              <a:bodyPr wrap="none" rtlCol="0">
                <a:spAutoFit/>
              </a:bodyPr>
              <a:lstStyle/>
              <a:p>
                <a:r>
                  <a:rPr lang="en-US" dirty="0">
                    <a:solidFill>
                      <a:srgbClr val="0432FF"/>
                    </a:solidFill>
                  </a:rPr>
                  <a:t>8.1%</a:t>
                </a:r>
              </a:p>
            </p:txBody>
          </p:sp>
        </p:grpSp>
        <p:pic>
          <p:nvPicPr>
            <p:cNvPr id="31" name="Picture 2" descr="Buy Hong Kong Flag - Flags Flagpoles and Banners">
              <a:extLst>
                <a:ext uri="{FF2B5EF4-FFF2-40B4-BE49-F238E27FC236}">
                  <a16:creationId xmlns:a16="http://schemas.microsoft.com/office/drawing/2014/main" id="{C926A2A7-2F43-7549-AF2B-6637BED48E7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21594" y="968057"/>
              <a:ext cx="734782" cy="492304"/>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a:extLst>
                <a:ext uri="{FF2B5EF4-FFF2-40B4-BE49-F238E27FC236}">
                  <a16:creationId xmlns:a16="http://schemas.microsoft.com/office/drawing/2014/main" id="{F3F854E5-EA95-2548-9564-9D4502E82131}"/>
                </a:ext>
              </a:extLst>
            </p:cNvPr>
            <p:cNvSpPr txBox="1"/>
            <p:nvPr/>
          </p:nvSpPr>
          <p:spPr>
            <a:xfrm>
              <a:off x="9968224" y="1629020"/>
              <a:ext cx="641522" cy="369332"/>
            </a:xfrm>
            <a:prstGeom prst="rect">
              <a:avLst/>
            </a:prstGeom>
            <a:noFill/>
          </p:spPr>
          <p:txBody>
            <a:bodyPr wrap="none" rtlCol="0">
              <a:spAutoFit/>
            </a:bodyPr>
            <a:lstStyle/>
            <a:p>
              <a:r>
                <a:rPr lang="en-US" dirty="0"/>
                <a:t>3.4%</a:t>
              </a:r>
            </a:p>
          </p:txBody>
        </p:sp>
        <p:sp>
          <p:nvSpPr>
            <p:cNvPr id="33" name="TextBox 32">
              <a:extLst>
                <a:ext uri="{FF2B5EF4-FFF2-40B4-BE49-F238E27FC236}">
                  <a16:creationId xmlns:a16="http://schemas.microsoft.com/office/drawing/2014/main" id="{FE306BC7-5FD8-2F40-868A-635293CA21B6}"/>
                </a:ext>
              </a:extLst>
            </p:cNvPr>
            <p:cNvSpPr txBox="1"/>
            <p:nvPr/>
          </p:nvSpPr>
          <p:spPr>
            <a:xfrm>
              <a:off x="9968224" y="2084504"/>
              <a:ext cx="641522" cy="369332"/>
            </a:xfrm>
            <a:prstGeom prst="rect">
              <a:avLst/>
            </a:prstGeom>
            <a:noFill/>
          </p:spPr>
          <p:txBody>
            <a:bodyPr wrap="none" rtlCol="0">
              <a:spAutoFit/>
            </a:bodyPr>
            <a:lstStyle/>
            <a:p>
              <a:r>
                <a:rPr lang="en-US" dirty="0">
                  <a:solidFill>
                    <a:srgbClr val="0432FF"/>
                  </a:solidFill>
                </a:rPr>
                <a:t>3.4%</a:t>
              </a:r>
            </a:p>
          </p:txBody>
        </p:sp>
      </p:grpSp>
      <p:pic>
        <p:nvPicPr>
          <p:cNvPr id="6" name="Picture 5">
            <a:extLst>
              <a:ext uri="{FF2B5EF4-FFF2-40B4-BE49-F238E27FC236}">
                <a16:creationId xmlns:a16="http://schemas.microsoft.com/office/drawing/2014/main" id="{5FA4579C-6152-5945-8DA1-F6252119183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45806" y="3569780"/>
            <a:ext cx="5375046" cy="2452692"/>
          </a:xfrm>
          <a:prstGeom prst="rect">
            <a:avLst/>
          </a:prstGeom>
        </p:spPr>
      </p:pic>
      <p:sp>
        <p:nvSpPr>
          <p:cNvPr id="7" name="Rectangle 6">
            <a:extLst>
              <a:ext uri="{FF2B5EF4-FFF2-40B4-BE49-F238E27FC236}">
                <a16:creationId xmlns:a16="http://schemas.microsoft.com/office/drawing/2014/main" id="{69A28403-F7FA-2D4B-9603-452CF9089B1D}"/>
              </a:ext>
            </a:extLst>
          </p:cNvPr>
          <p:cNvSpPr/>
          <p:nvPr/>
        </p:nvSpPr>
        <p:spPr>
          <a:xfrm>
            <a:off x="0" y="2623930"/>
            <a:ext cx="12215846" cy="4234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185FCEAC-49FE-3840-A0E0-D9831B7C8F7E}"/>
              </a:ext>
            </a:extLst>
          </p:cNvPr>
          <p:cNvSpPr txBox="1"/>
          <p:nvPr/>
        </p:nvSpPr>
        <p:spPr>
          <a:xfrm>
            <a:off x="0" y="6586810"/>
            <a:ext cx="1880643" cy="246221"/>
          </a:xfrm>
          <a:prstGeom prst="rect">
            <a:avLst/>
          </a:prstGeom>
          <a:noFill/>
        </p:spPr>
        <p:txBody>
          <a:bodyPr wrap="none" rtlCol="0">
            <a:spAutoFit/>
          </a:bodyPr>
          <a:lstStyle/>
          <a:p>
            <a:r>
              <a:rPr lang="en-US" sz="1000" dirty="0"/>
              <a:t>© UCL-Penn Global COVID Study</a:t>
            </a:r>
          </a:p>
        </p:txBody>
      </p:sp>
    </p:spTree>
    <p:extLst>
      <p:ext uri="{BB962C8B-B14F-4D97-AF65-F5344CB8AC3E}">
        <p14:creationId xmlns:p14="http://schemas.microsoft.com/office/powerpoint/2010/main" val="2040592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 Título"/>
          <p:cNvSpPr txBox="1">
            <a:spLocks/>
          </p:cNvSpPr>
          <p:nvPr/>
        </p:nvSpPr>
        <p:spPr>
          <a:xfrm>
            <a:off x="-85945" y="1445656"/>
            <a:ext cx="12363927" cy="1538330"/>
          </a:xfrm>
          <a:prstGeom prst="rect">
            <a:avLst/>
          </a:prstGeom>
          <a:solidFill>
            <a:schemeClr val="tx1"/>
          </a:solidFill>
        </p:spPr>
        <p:txBody>
          <a:bodyPr vert="horz" lIns="91440" tIns="45720" rIns="91440" bIns="45720" rtlCol="0" anchor="ctr">
            <a:noAutofit/>
          </a:bodyPr>
          <a:lstStyle>
            <a:lvl1pPr algn="ctr" defTabSz="914400" rtl="0" eaLnBrk="1" latinLnBrk="0" hangingPunct="1">
              <a:spcBef>
                <a:spcPct val="0"/>
              </a:spcBef>
              <a:buNone/>
              <a:defRPr sz="4400" kern="1200" baseline="0">
                <a:solidFill>
                  <a:srgbClr val="996633"/>
                </a:solidFill>
                <a:latin typeface="Solano Gothic MVB Std Cap" pitchFamily="50" charset="0"/>
                <a:ea typeface="+mj-ea"/>
                <a:cs typeface="+mj-cs"/>
              </a:defRPr>
            </a:lvl1pPr>
          </a:lstStyle>
          <a:p>
            <a:r>
              <a:rPr lang="en-US" dirty="0">
                <a:solidFill>
                  <a:schemeClr val="bg1"/>
                </a:solidFill>
              </a:rPr>
              <a:t>Post-COVID Recovery: </a:t>
            </a:r>
          </a:p>
          <a:p>
            <a:r>
              <a:rPr lang="en-US" dirty="0">
                <a:solidFill>
                  <a:schemeClr val="bg1"/>
                </a:solidFill>
              </a:rPr>
              <a:t>Education, Resilience &amp; Mental Health</a:t>
            </a:r>
          </a:p>
        </p:txBody>
      </p:sp>
      <p:pic>
        <p:nvPicPr>
          <p:cNvPr id="12" name="Imagen 11"/>
          <p:cNvPicPr>
            <a:picLocks noChangeAspect="1"/>
          </p:cNvPicPr>
          <p:nvPr/>
        </p:nvPicPr>
        <p:blipFill rotWithShape="1">
          <a:blip r:embed="rId3" cstate="print">
            <a:extLst>
              <a:ext uri="{28A0092B-C50C-407E-A947-70E740481C1C}">
                <a14:useLocalDpi xmlns:a14="http://schemas.microsoft.com/office/drawing/2010/main" val="0"/>
              </a:ext>
            </a:extLst>
          </a:blip>
          <a:srcRect l="21153" t="15029" r="22706" b="15653"/>
          <a:stretch/>
        </p:blipFill>
        <p:spPr>
          <a:xfrm>
            <a:off x="10909941" y="62100"/>
            <a:ext cx="1082040" cy="944880"/>
          </a:xfrm>
          <a:prstGeom prst="rect">
            <a:avLst/>
          </a:prstGeom>
        </p:spPr>
      </p:pic>
      <p:grpSp>
        <p:nvGrpSpPr>
          <p:cNvPr id="69" name="Grupo 68"/>
          <p:cNvGrpSpPr/>
          <p:nvPr/>
        </p:nvGrpSpPr>
        <p:grpSpPr>
          <a:xfrm>
            <a:off x="9136035" y="6278880"/>
            <a:ext cx="2897006" cy="369408"/>
            <a:chOff x="1627339" y="2838280"/>
            <a:chExt cx="9097594" cy="1160069"/>
          </a:xfrm>
        </p:grpSpPr>
        <p:sp>
          <p:nvSpPr>
            <p:cNvPr id="70" name="Forma libre 69"/>
            <p:cNvSpPr/>
            <p:nvPr/>
          </p:nvSpPr>
          <p:spPr>
            <a:xfrm>
              <a:off x="162733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1" name="Forma libre 70"/>
            <p:cNvSpPr/>
            <p:nvPr/>
          </p:nvSpPr>
          <p:spPr>
            <a:xfrm>
              <a:off x="1770214"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0" y="130451"/>
                  </a:lnTo>
                  <a:lnTo>
                    <a:pt x="146910" y="0"/>
                  </a:lnTo>
                  <a:lnTo>
                    <a:pt x="207798" y="0"/>
                  </a:lnTo>
                  <a:lnTo>
                    <a:pt x="207798" y="426644"/>
                  </a:lnTo>
                  <a:lnTo>
                    <a:pt x="146910"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2" name="Forma libre 71"/>
            <p:cNvSpPr/>
            <p:nvPr/>
          </p:nvSpPr>
          <p:spPr>
            <a:xfrm>
              <a:off x="20301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3" name="Forma libre 72"/>
            <p:cNvSpPr/>
            <p:nvPr/>
          </p:nvSpPr>
          <p:spPr>
            <a:xfrm>
              <a:off x="22559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4" name="Forma libre 73"/>
            <p:cNvSpPr/>
            <p:nvPr/>
          </p:nvSpPr>
          <p:spPr>
            <a:xfrm>
              <a:off x="246554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5" y="216853"/>
                    <a:pt x="149326" y="219990"/>
                  </a:cubicBezTo>
                  <a:lnTo>
                    <a:pt x="205969" y="426644"/>
                  </a:lnTo>
                  <a:lnTo>
                    <a:pt x="142020" y="426644"/>
                  </a:lnTo>
                  <a:lnTo>
                    <a:pt x="91398" y="234620"/>
                  </a:lnTo>
                  <a:lnTo>
                    <a:pt x="60884" y="234620"/>
                  </a:lnTo>
                  <a:lnTo>
                    <a:pt x="60884" y="426644"/>
                  </a:lnTo>
                  <a:lnTo>
                    <a:pt x="0" y="426644"/>
                  </a:lnTo>
                  <a:lnTo>
                    <a:pt x="0" y="0"/>
                  </a:lnTo>
                  <a:close/>
                  <a:moveTo>
                    <a:pt x="60884" y="54788"/>
                  </a:moveTo>
                  <a:lnTo>
                    <a:pt x="60884" y="179756"/>
                  </a:lnTo>
                  <a:lnTo>
                    <a:pt x="112759" y="179756"/>
                  </a:lnTo>
                  <a:cubicBezTo>
                    <a:pt x="116865"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5"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5" name="Forma libre 74"/>
            <p:cNvSpPr/>
            <p:nvPr/>
          </p:nvSpPr>
          <p:spPr>
            <a:xfrm>
              <a:off x="2732239"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1" y="130451"/>
                  </a:lnTo>
                  <a:lnTo>
                    <a:pt x="146911" y="0"/>
                  </a:lnTo>
                  <a:lnTo>
                    <a:pt x="207798" y="0"/>
                  </a:lnTo>
                  <a:lnTo>
                    <a:pt x="207798" y="426644"/>
                  </a:lnTo>
                  <a:lnTo>
                    <a:pt x="146911"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6" name="Forma libre 75"/>
            <p:cNvSpPr/>
            <p:nvPr/>
          </p:nvSpPr>
          <p:spPr>
            <a:xfrm>
              <a:off x="29933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3"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60"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7" name="Forma libre 76"/>
            <p:cNvSpPr/>
            <p:nvPr/>
          </p:nvSpPr>
          <p:spPr>
            <a:xfrm>
              <a:off x="32112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60" y="426644"/>
                  </a:lnTo>
                  <a:lnTo>
                    <a:pt x="60960"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8" name="Forma libre 77"/>
            <p:cNvSpPr/>
            <p:nvPr/>
          </p:nvSpPr>
          <p:spPr>
            <a:xfrm>
              <a:off x="343708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9" name="Forma libre 78"/>
            <p:cNvSpPr/>
            <p:nvPr/>
          </p:nvSpPr>
          <p:spPr>
            <a:xfrm>
              <a:off x="3573260" y="2838280"/>
              <a:ext cx="188899" cy="426644"/>
            </a:xfrm>
            <a:custGeom>
              <a:avLst/>
              <a:gdLst/>
              <a:ahLst/>
              <a:cxnLst/>
              <a:rect l="l" t="t" r="r" b="b"/>
              <a:pathLst>
                <a:path w="188899" h="426644">
                  <a:moveTo>
                    <a:pt x="60884" y="0"/>
                  </a:moveTo>
                  <a:lnTo>
                    <a:pt x="128016" y="0"/>
                  </a:lnTo>
                  <a:cubicBezTo>
                    <a:pt x="145203" y="444"/>
                    <a:pt x="159536" y="6405"/>
                    <a:pt x="171015" y="17883"/>
                  </a:cubicBezTo>
                  <a:cubicBezTo>
                    <a:pt x="182494" y="29362"/>
                    <a:pt x="188455" y="43696"/>
                    <a:pt x="188899" y="60884"/>
                  </a:cubicBezTo>
                  <a:lnTo>
                    <a:pt x="188899" y="365759"/>
                  </a:lnTo>
                  <a:cubicBezTo>
                    <a:pt x="188455" y="382948"/>
                    <a:pt x="182494" y="397282"/>
                    <a:pt x="171015" y="408761"/>
                  </a:cubicBezTo>
                  <a:cubicBezTo>
                    <a:pt x="159536" y="420239"/>
                    <a:pt x="145203" y="426200"/>
                    <a:pt x="128016" y="426644"/>
                  </a:cubicBezTo>
                  <a:lnTo>
                    <a:pt x="60884" y="426644"/>
                  </a:lnTo>
                  <a:cubicBezTo>
                    <a:pt x="43697" y="426200"/>
                    <a:pt x="29364" y="420239"/>
                    <a:pt x="17884" y="408761"/>
                  </a:cubicBezTo>
                  <a:cubicBezTo>
                    <a:pt x="6405" y="397282"/>
                    <a:pt x="444" y="382948"/>
                    <a:pt x="0" y="365759"/>
                  </a:cubicBezTo>
                  <a:lnTo>
                    <a:pt x="0" y="60884"/>
                  </a:lnTo>
                  <a:cubicBezTo>
                    <a:pt x="444" y="43696"/>
                    <a:pt x="6405" y="29362"/>
                    <a:pt x="17884" y="17883"/>
                  </a:cubicBezTo>
                  <a:cubicBezTo>
                    <a:pt x="29364" y="6405"/>
                    <a:pt x="43697" y="444"/>
                    <a:pt x="60884" y="0"/>
                  </a:cubicBezTo>
                  <a:close/>
                  <a:moveTo>
                    <a:pt x="76141" y="54788"/>
                  </a:moveTo>
                  <a:cubicBezTo>
                    <a:pt x="72034" y="54928"/>
                    <a:pt x="68500" y="56477"/>
                    <a:pt x="65537" y="59437"/>
                  </a:cubicBezTo>
                  <a:cubicBezTo>
                    <a:pt x="62575" y="62396"/>
                    <a:pt x="61024" y="65928"/>
                    <a:pt x="60884" y="70031"/>
                  </a:cubicBezTo>
                  <a:lnTo>
                    <a:pt x="60884" y="356613"/>
                  </a:lnTo>
                  <a:cubicBezTo>
                    <a:pt x="61024" y="360716"/>
                    <a:pt x="62575" y="364247"/>
                    <a:pt x="65537" y="367207"/>
                  </a:cubicBezTo>
                  <a:cubicBezTo>
                    <a:pt x="68500" y="370167"/>
                    <a:pt x="72034" y="371717"/>
                    <a:pt x="76141" y="371856"/>
                  </a:cubicBezTo>
                  <a:lnTo>
                    <a:pt x="112758" y="371856"/>
                  </a:lnTo>
                  <a:cubicBezTo>
                    <a:pt x="116865" y="371717"/>
                    <a:pt x="120400" y="370167"/>
                    <a:pt x="123362" y="367207"/>
                  </a:cubicBezTo>
                  <a:cubicBezTo>
                    <a:pt x="126325" y="364247"/>
                    <a:pt x="127876" y="360716"/>
                    <a:pt x="128016" y="356613"/>
                  </a:cubicBezTo>
                  <a:lnTo>
                    <a:pt x="128016" y="70031"/>
                  </a:lnTo>
                  <a:cubicBezTo>
                    <a:pt x="127876" y="65928"/>
                    <a:pt x="126325" y="62396"/>
                    <a:pt x="123362" y="59437"/>
                  </a:cubicBezTo>
                  <a:cubicBezTo>
                    <a:pt x="120400"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0" name="Forma libre 79"/>
            <p:cNvSpPr/>
            <p:nvPr/>
          </p:nvSpPr>
          <p:spPr>
            <a:xfrm>
              <a:off x="3837139" y="2838280"/>
              <a:ext cx="207798" cy="426644"/>
            </a:xfrm>
            <a:custGeom>
              <a:avLst/>
              <a:gdLst/>
              <a:ahLst/>
              <a:cxnLst/>
              <a:rect l="l" t="t" r="r" b="b"/>
              <a:pathLst>
                <a:path w="207798" h="426644">
                  <a:moveTo>
                    <a:pt x="0" y="0"/>
                  </a:moveTo>
                  <a:lnTo>
                    <a:pt x="60889" y="0"/>
                  </a:lnTo>
                  <a:lnTo>
                    <a:pt x="139589" y="243809"/>
                  </a:lnTo>
                  <a:lnTo>
                    <a:pt x="153618" y="304754"/>
                  </a:lnTo>
                  <a:lnTo>
                    <a:pt x="157879" y="304754"/>
                  </a:lnTo>
                  <a:lnTo>
                    <a:pt x="146910" y="130451"/>
                  </a:lnTo>
                  <a:lnTo>
                    <a:pt x="146910" y="0"/>
                  </a:lnTo>
                  <a:lnTo>
                    <a:pt x="207798" y="0"/>
                  </a:lnTo>
                  <a:lnTo>
                    <a:pt x="207798" y="426644"/>
                  </a:lnTo>
                  <a:lnTo>
                    <a:pt x="146910" y="426644"/>
                  </a:lnTo>
                  <a:lnTo>
                    <a:pt x="68820" y="182864"/>
                  </a:lnTo>
                  <a:lnTo>
                    <a:pt x="54180" y="121920"/>
                  </a:lnTo>
                  <a:lnTo>
                    <a:pt x="50527" y="121920"/>
                  </a:lnTo>
                  <a:lnTo>
                    <a:pt x="60889" y="295003"/>
                  </a:lnTo>
                  <a:lnTo>
                    <a:pt x="60889"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1" name="Forma libre 80"/>
            <p:cNvSpPr/>
            <p:nvPr/>
          </p:nvSpPr>
          <p:spPr>
            <a:xfrm>
              <a:off x="40982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2"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59"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2" name="Forma libre 81"/>
            <p:cNvSpPr/>
            <p:nvPr/>
          </p:nvSpPr>
          <p:spPr>
            <a:xfrm>
              <a:off x="4361014" y="2838280"/>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3" name="Forma libre 82"/>
            <p:cNvSpPr/>
            <p:nvPr/>
          </p:nvSpPr>
          <p:spPr>
            <a:xfrm>
              <a:off x="4659109"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5" y="43724"/>
                    <a:pt x="188900" y="60922"/>
                  </a:cubicBezTo>
                  <a:lnTo>
                    <a:pt x="188900" y="121844"/>
                  </a:lnTo>
                  <a:lnTo>
                    <a:pt x="128016" y="121844"/>
                  </a:lnTo>
                  <a:lnTo>
                    <a:pt x="128016" y="70031"/>
                  </a:lnTo>
                  <a:cubicBezTo>
                    <a:pt x="127875" y="65928"/>
                    <a:pt x="126324"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4" y="70031"/>
                  </a:cubicBezTo>
                  <a:lnTo>
                    <a:pt x="60884" y="356613"/>
                  </a:lnTo>
                  <a:cubicBezTo>
                    <a:pt x="61023" y="360716"/>
                    <a:pt x="62574" y="364247"/>
                    <a:pt x="65537" y="367207"/>
                  </a:cubicBezTo>
                  <a:cubicBezTo>
                    <a:pt x="68499" y="370167"/>
                    <a:pt x="72034" y="371717"/>
                    <a:pt x="76141" y="371856"/>
                  </a:cubicBezTo>
                  <a:lnTo>
                    <a:pt x="112758" y="371856"/>
                  </a:lnTo>
                  <a:cubicBezTo>
                    <a:pt x="116865" y="371717"/>
                    <a:pt x="120399" y="370166"/>
                    <a:pt x="123362" y="367203"/>
                  </a:cubicBezTo>
                  <a:cubicBezTo>
                    <a:pt x="126324" y="364241"/>
                    <a:pt x="127875" y="360701"/>
                    <a:pt x="128016" y="356584"/>
                  </a:cubicBezTo>
                  <a:lnTo>
                    <a:pt x="128016" y="304800"/>
                  </a:lnTo>
                  <a:lnTo>
                    <a:pt x="188900" y="304800"/>
                  </a:lnTo>
                  <a:lnTo>
                    <a:pt x="188900" y="365758"/>
                  </a:lnTo>
                  <a:cubicBezTo>
                    <a:pt x="188455" y="382948"/>
                    <a:pt x="182494" y="397282"/>
                    <a:pt x="171015" y="408761"/>
                  </a:cubicBezTo>
                  <a:cubicBezTo>
                    <a:pt x="159536" y="420239"/>
                    <a:pt x="145202" y="426200"/>
                    <a:pt x="128016" y="426644"/>
                  </a:cubicBezTo>
                  <a:lnTo>
                    <a:pt x="60884" y="426644"/>
                  </a:lnTo>
                  <a:cubicBezTo>
                    <a:pt x="43696" y="426200"/>
                    <a:pt x="29363" y="420239"/>
                    <a:pt x="17885" y="408761"/>
                  </a:cubicBezTo>
                  <a:cubicBezTo>
                    <a:pt x="6405" y="397282"/>
                    <a:pt x="444" y="382948"/>
                    <a:pt x="0" y="365758"/>
                  </a:cubicBezTo>
                  <a:lnTo>
                    <a:pt x="0" y="60922"/>
                  </a:lnTo>
                  <a:cubicBezTo>
                    <a:pt x="444" y="43724"/>
                    <a:pt x="6405" y="29382"/>
                    <a:pt x="17885" y="17896"/>
                  </a:cubicBezTo>
                  <a:cubicBezTo>
                    <a:pt x="29363"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4" name="Forma libre 83"/>
            <p:cNvSpPr/>
            <p:nvPr/>
          </p:nvSpPr>
          <p:spPr>
            <a:xfrm>
              <a:off x="4906759" y="2838280"/>
              <a:ext cx="188900" cy="426644"/>
            </a:xfrm>
            <a:custGeom>
              <a:avLst/>
              <a:gdLst/>
              <a:ahLst/>
              <a:cxnLst/>
              <a:rect l="l" t="t" r="r" b="b"/>
              <a:pathLst>
                <a:path w="188900" h="426644">
                  <a:moveTo>
                    <a:pt x="60884" y="0"/>
                  </a:moveTo>
                  <a:lnTo>
                    <a:pt x="128016" y="0"/>
                  </a:lnTo>
                  <a:cubicBezTo>
                    <a:pt x="145203" y="444"/>
                    <a:pt x="159535" y="6405"/>
                    <a:pt x="171015" y="17883"/>
                  </a:cubicBezTo>
                  <a:cubicBezTo>
                    <a:pt x="182494" y="29362"/>
                    <a:pt x="188455" y="43696"/>
                    <a:pt x="188900" y="60884"/>
                  </a:cubicBezTo>
                  <a:lnTo>
                    <a:pt x="188900" y="365759"/>
                  </a:lnTo>
                  <a:cubicBezTo>
                    <a:pt x="188455" y="382948"/>
                    <a:pt x="182494" y="397282"/>
                    <a:pt x="171015" y="408761"/>
                  </a:cubicBezTo>
                  <a:cubicBezTo>
                    <a:pt x="159535" y="420239"/>
                    <a:pt x="145203" y="426200"/>
                    <a:pt x="128016" y="426644"/>
                  </a:cubicBezTo>
                  <a:lnTo>
                    <a:pt x="60884" y="426644"/>
                  </a:lnTo>
                  <a:cubicBezTo>
                    <a:pt x="43696" y="426200"/>
                    <a:pt x="29363" y="420239"/>
                    <a:pt x="17884" y="408761"/>
                  </a:cubicBezTo>
                  <a:cubicBezTo>
                    <a:pt x="6405" y="397282"/>
                    <a:pt x="444" y="382948"/>
                    <a:pt x="0" y="365759"/>
                  </a:cubicBezTo>
                  <a:lnTo>
                    <a:pt x="0" y="60884"/>
                  </a:lnTo>
                  <a:cubicBezTo>
                    <a:pt x="444" y="43696"/>
                    <a:pt x="6405" y="29362"/>
                    <a:pt x="17884" y="17883"/>
                  </a:cubicBezTo>
                  <a:cubicBezTo>
                    <a:pt x="29363" y="6405"/>
                    <a:pt x="43696" y="444"/>
                    <a:pt x="60884" y="0"/>
                  </a:cubicBezTo>
                  <a:close/>
                  <a:moveTo>
                    <a:pt x="76141" y="54788"/>
                  </a:moveTo>
                  <a:cubicBezTo>
                    <a:pt x="72034" y="54928"/>
                    <a:pt x="68499" y="56477"/>
                    <a:pt x="65537" y="59437"/>
                  </a:cubicBezTo>
                  <a:cubicBezTo>
                    <a:pt x="62575" y="62396"/>
                    <a:pt x="61023" y="65928"/>
                    <a:pt x="60884" y="70031"/>
                  </a:cubicBezTo>
                  <a:lnTo>
                    <a:pt x="60884" y="356613"/>
                  </a:lnTo>
                  <a:cubicBezTo>
                    <a:pt x="61023" y="360716"/>
                    <a:pt x="62575" y="364247"/>
                    <a:pt x="65537" y="367207"/>
                  </a:cubicBezTo>
                  <a:cubicBezTo>
                    <a:pt x="68499" y="370167"/>
                    <a:pt x="72034" y="371717"/>
                    <a:pt x="76141" y="371856"/>
                  </a:cubicBezTo>
                  <a:lnTo>
                    <a:pt x="112758" y="371856"/>
                  </a:lnTo>
                  <a:cubicBezTo>
                    <a:pt x="116865" y="371717"/>
                    <a:pt x="120399" y="370167"/>
                    <a:pt x="123362" y="367207"/>
                  </a:cubicBezTo>
                  <a:cubicBezTo>
                    <a:pt x="126325" y="364247"/>
                    <a:pt x="127876" y="360716"/>
                    <a:pt x="128016" y="356613"/>
                  </a:cubicBezTo>
                  <a:lnTo>
                    <a:pt x="128016" y="70031"/>
                  </a:lnTo>
                  <a:cubicBezTo>
                    <a:pt x="127876" y="65928"/>
                    <a:pt x="126325" y="62396"/>
                    <a:pt x="123362" y="59437"/>
                  </a:cubicBezTo>
                  <a:cubicBezTo>
                    <a:pt x="120399"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5" name="Forma libre 84"/>
            <p:cNvSpPr/>
            <p:nvPr/>
          </p:nvSpPr>
          <p:spPr>
            <a:xfrm>
              <a:off x="5170640" y="2838280"/>
              <a:ext cx="207797" cy="426644"/>
            </a:xfrm>
            <a:custGeom>
              <a:avLst/>
              <a:gdLst/>
              <a:ahLst/>
              <a:cxnLst/>
              <a:rect l="l" t="t" r="r" b="b"/>
              <a:pathLst>
                <a:path w="207797" h="426644">
                  <a:moveTo>
                    <a:pt x="0" y="0"/>
                  </a:moveTo>
                  <a:lnTo>
                    <a:pt x="60888" y="0"/>
                  </a:lnTo>
                  <a:lnTo>
                    <a:pt x="139589" y="243809"/>
                  </a:lnTo>
                  <a:lnTo>
                    <a:pt x="153618" y="304754"/>
                  </a:lnTo>
                  <a:lnTo>
                    <a:pt x="157879" y="304754"/>
                  </a:lnTo>
                  <a:lnTo>
                    <a:pt x="146910" y="130451"/>
                  </a:lnTo>
                  <a:lnTo>
                    <a:pt x="146910" y="0"/>
                  </a:lnTo>
                  <a:lnTo>
                    <a:pt x="207797" y="0"/>
                  </a:lnTo>
                  <a:lnTo>
                    <a:pt x="207797" y="426644"/>
                  </a:lnTo>
                  <a:lnTo>
                    <a:pt x="146910" y="426644"/>
                  </a:lnTo>
                  <a:lnTo>
                    <a:pt x="68820"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6" name="Forma libre 85"/>
            <p:cNvSpPr/>
            <p:nvPr/>
          </p:nvSpPr>
          <p:spPr>
            <a:xfrm>
              <a:off x="5459210" y="2838280"/>
              <a:ext cx="188899" cy="426644"/>
            </a:xfrm>
            <a:custGeom>
              <a:avLst/>
              <a:gdLst/>
              <a:ahLst/>
              <a:cxnLst/>
              <a:rect l="l" t="t" r="r" b="b"/>
              <a:pathLst>
                <a:path w="188899" h="426644">
                  <a:moveTo>
                    <a:pt x="60883" y="0"/>
                  </a:moveTo>
                  <a:lnTo>
                    <a:pt x="128016" y="0"/>
                  </a:lnTo>
                  <a:cubicBezTo>
                    <a:pt x="145202" y="444"/>
                    <a:pt x="159536" y="6410"/>
                    <a:pt x="171015" y="17896"/>
                  </a:cubicBezTo>
                  <a:cubicBezTo>
                    <a:pt x="182494" y="29382"/>
                    <a:pt x="188456" y="43724"/>
                    <a:pt x="188899" y="60922"/>
                  </a:cubicBezTo>
                  <a:lnTo>
                    <a:pt x="188899" y="121844"/>
                  </a:lnTo>
                  <a:lnTo>
                    <a:pt x="128016" y="121844"/>
                  </a:lnTo>
                  <a:lnTo>
                    <a:pt x="128016" y="70031"/>
                  </a:lnTo>
                  <a:cubicBezTo>
                    <a:pt x="127875" y="65928"/>
                    <a:pt x="126325"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4" y="371717"/>
                    <a:pt x="76141" y="371856"/>
                  </a:cubicBezTo>
                  <a:lnTo>
                    <a:pt x="112758" y="371856"/>
                  </a:lnTo>
                  <a:cubicBezTo>
                    <a:pt x="116865" y="371717"/>
                    <a:pt x="120399" y="370167"/>
                    <a:pt x="123362" y="367207"/>
                  </a:cubicBezTo>
                  <a:cubicBezTo>
                    <a:pt x="126325" y="364247"/>
                    <a:pt x="127875" y="360716"/>
                    <a:pt x="128016" y="356613"/>
                  </a:cubicBezTo>
                  <a:lnTo>
                    <a:pt x="128016" y="237712"/>
                  </a:lnTo>
                  <a:lnTo>
                    <a:pt x="91440" y="237703"/>
                  </a:lnTo>
                  <a:lnTo>
                    <a:pt x="91440" y="182823"/>
                  </a:lnTo>
                  <a:lnTo>
                    <a:pt x="188899" y="182823"/>
                  </a:lnTo>
                  <a:lnTo>
                    <a:pt x="188899" y="365758"/>
                  </a:lnTo>
                  <a:cubicBezTo>
                    <a:pt x="188456" y="382948"/>
                    <a:pt x="182494" y="397282"/>
                    <a:pt x="171015" y="408761"/>
                  </a:cubicBezTo>
                  <a:cubicBezTo>
                    <a:pt x="159536" y="420239"/>
                    <a:pt x="145202" y="426200"/>
                    <a:pt x="128016" y="426644"/>
                  </a:cubicBezTo>
                  <a:lnTo>
                    <a:pt x="60883" y="426644"/>
                  </a:lnTo>
                  <a:cubicBezTo>
                    <a:pt x="43697" y="426200"/>
                    <a:pt x="29363" y="420239"/>
                    <a:pt x="17884" y="408761"/>
                  </a:cubicBezTo>
                  <a:cubicBezTo>
                    <a:pt x="6405" y="397282"/>
                    <a:pt x="443" y="382948"/>
                    <a:pt x="0" y="365758"/>
                  </a:cubicBezTo>
                  <a:lnTo>
                    <a:pt x="0" y="60922"/>
                  </a:lnTo>
                  <a:cubicBezTo>
                    <a:pt x="443" y="43724"/>
                    <a:pt x="6405" y="29382"/>
                    <a:pt x="17884" y="17896"/>
                  </a:cubicBezTo>
                  <a:cubicBezTo>
                    <a:pt x="29363" y="6410"/>
                    <a:pt x="43697" y="444"/>
                    <a:pt x="6088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7" name="Forma libre 86"/>
            <p:cNvSpPr/>
            <p:nvPr/>
          </p:nvSpPr>
          <p:spPr>
            <a:xfrm>
              <a:off x="572309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9" y="179756"/>
                  </a:lnTo>
                  <a:cubicBezTo>
                    <a:pt x="116866"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6"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8" name="Forma libre 87"/>
            <p:cNvSpPr/>
            <p:nvPr/>
          </p:nvSpPr>
          <p:spPr>
            <a:xfrm>
              <a:off x="59897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9" name="Forma libre 88"/>
            <p:cNvSpPr/>
            <p:nvPr/>
          </p:nvSpPr>
          <p:spPr>
            <a:xfrm>
              <a:off x="6185928" y="2838280"/>
              <a:ext cx="188900" cy="426644"/>
            </a:xfrm>
            <a:custGeom>
              <a:avLst/>
              <a:gdLst/>
              <a:ahLst/>
              <a:cxnLst/>
              <a:rect l="l" t="t" r="r" b="b"/>
              <a:pathLst>
                <a:path w="188900" h="426644">
                  <a:moveTo>
                    <a:pt x="60884" y="0"/>
                  </a:moveTo>
                  <a:lnTo>
                    <a:pt x="128016" y="0"/>
                  </a:lnTo>
                  <a:cubicBezTo>
                    <a:pt x="145203"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3" y="59438"/>
                  </a:cubicBezTo>
                  <a:cubicBezTo>
                    <a:pt x="120399" y="56478"/>
                    <a:pt x="116865" y="54928"/>
                    <a:pt x="112759" y="54788"/>
                  </a:cubicBezTo>
                  <a:lnTo>
                    <a:pt x="76141" y="54788"/>
                  </a:lnTo>
                  <a:cubicBezTo>
                    <a:pt x="72034" y="54928"/>
                    <a:pt x="68500" y="56478"/>
                    <a:pt x="65537" y="59438"/>
                  </a:cubicBezTo>
                  <a:cubicBezTo>
                    <a:pt x="62575" y="62398"/>
                    <a:pt x="61024" y="65929"/>
                    <a:pt x="60884" y="70033"/>
                  </a:cubicBezTo>
                  <a:lnTo>
                    <a:pt x="60884" y="127962"/>
                  </a:lnTo>
                  <a:cubicBezTo>
                    <a:pt x="61062" y="135635"/>
                    <a:pt x="62689" y="142089"/>
                    <a:pt x="65766"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3" y="426200"/>
                    <a:pt x="128016" y="426644"/>
                  </a:cubicBezTo>
                  <a:lnTo>
                    <a:pt x="60884" y="426644"/>
                  </a:lnTo>
                  <a:cubicBezTo>
                    <a:pt x="43697" y="426200"/>
                    <a:pt x="29364" y="420235"/>
                    <a:pt x="17885" y="408748"/>
                  </a:cubicBezTo>
                  <a:cubicBezTo>
                    <a:pt x="6406" y="397262"/>
                    <a:pt x="444" y="382920"/>
                    <a:pt x="0" y="365722"/>
                  </a:cubicBezTo>
                  <a:lnTo>
                    <a:pt x="0" y="304800"/>
                  </a:lnTo>
                  <a:lnTo>
                    <a:pt x="60884" y="304800"/>
                  </a:lnTo>
                  <a:lnTo>
                    <a:pt x="60884" y="356612"/>
                  </a:lnTo>
                  <a:cubicBezTo>
                    <a:pt x="61024" y="360715"/>
                    <a:pt x="62575" y="364247"/>
                    <a:pt x="65537" y="367207"/>
                  </a:cubicBezTo>
                  <a:cubicBezTo>
                    <a:pt x="68500" y="370167"/>
                    <a:pt x="72034" y="371716"/>
                    <a:pt x="76141" y="371856"/>
                  </a:cubicBezTo>
                  <a:lnTo>
                    <a:pt x="112759" y="371856"/>
                  </a:lnTo>
                  <a:cubicBezTo>
                    <a:pt x="116865" y="371716"/>
                    <a:pt x="120399" y="370167"/>
                    <a:pt x="123363" y="367207"/>
                  </a:cubicBezTo>
                  <a:cubicBezTo>
                    <a:pt x="126325" y="364247"/>
                    <a:pt x="127876" y="360715"/>
                    <a:pt x="128016" y="356612"/>
                  </a:cubicBezTo>
                  <a:lnTo>
                    <a:pt x="128016" y="286486"/>
                  </a:lnTo>
                  <a:cubicBezTo>
                    <a:pt x="127800" y="278813"/>
                    <a:pt x="126096" y="272359"/>
                    <a:pt x="122904" y="267125"/>
                  </a:cubicBezTo>
                  <a:cubicBezTo>
                    <a:pt x="119713" y="261892"/>
                    <a:pt x="116331" y="258182"/>
                    <a:pt x="112759" y="255997"/>
                  </a:cubicBezTo>
                  <a:lnTo>
                    <a:pt x="60275" y="221239"/>
                  </a:lnTo>
                  <a:cubicBezTo>
                    <a:pt x="43646" y="211063"/>
                    <a:pt x="29567" y="199706"/>
                    <a:pt x="18037" y="187167"/>
                  </a:cubicBezTo>
                  <a:cubicBezTo>
                    <a:pt x="6507" y="174629"/>
                    <a:pt x="495" y="157936"/>
                    <a:pt x="0" y="137089"/>
                  </a:cubicBezTo>
                  <a:lnTo>
                    <a:pt x="0" y="60922"/>
                  </a:lnTo>
                  <a:cubicBezTo>
                    <a:pt x="444" y="43724"/>
                    <a:pt x="6406" y="29382"/>
                    <a:pt x="17885"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0" name="Forma libre 89"/>
            <p:cNvSpPr/>
            <p:nvPr/>
          </p:nvSpPr>
          <p:spPr>
            <a:xfrm>
              <a:off x="64335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2" y="59438"/>
                  </a:cubicBezTo>
                  <a:cubicBezTo>
                    <a:pt x="120399" y="56478"/>
                    <a:pt x="116865" y="54928"/>
                    <a:pt x="112758" y="54788"/>
                  </a:cubicBezTo>
                  <a:lnTo>
                    <a:pt x="76141" y="54788"/>
                  </a:lnTo>
                  <a:cubicBezTo>
                    <a:pt x="72034" y="54928"/>
                    <a:pt x="68500" y="56478"/>
                    <a:pt x="65537" y="59438"/>
                  </a:cubicBezTo>
                  <a:cubicBezTo>
                    <a:pt x="62574" y="62398"/>
                    <a:pt x="61023" y="65929"/>
                    <a:pt x="60884" y="70033"/>
                  </a:cubicBezTo>
                  <a:lnTo>
                    <a:pt x="60884" y="127962"/>
                  </a:lnTo>
                  <a:cubicBezTo>
                    <a:pt x="61062" y="135635"/>
                    <a:pt x="62689" y="142089"/>
                    <a:pt x="65765"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5" y="408748"/>
                  </a:cubicBezTo>
                  <a:cubicBezTo>
                    <a:pt x="6406" y="397262"/>
                    <a:pt x="444" y="382920"/>
                    <a:pt x="0" y="365722"/>
                  </a:cubicBezTo>
                  <a:lnTo>
                    <a:pt x="0" y="304800"/>
                  </a:lnTo>
                  <a:lnTo>
                    <a:pt x="60884" y="304800"/>
                  </a:lnTo>
                  <a:lnTo>
                    <a:pt x="60884" y="356612"/>
                  </a:lnTo>
                  <a:cubicBezTo>
                    <a:pt x="61023" y="360715"/>
                    <a:pt x="62574" y="364247"/>
                    <a:pt x="65537" y="367207"/>
                  </a:cubicBezTo>
                  <a:cubicBezTo>
                    <a:pt x="68500" y="370167"/>
                    <a:pt x="72034" y="371716"/>
                    <a:pt x="76141" y="371856"/>
                  </a:cubicBezTo>
                  <a:lnTo>
                    <a:pt x="112758" y="371856"/>
                  </a:lnTo>
                  <a:cubicBezTo>
                    <a:pt x="116865" y="371716"/>
                    <a:pt x="120399" y="370167"/>
                    <a:pt x="123362" y="367207"/>
                  </a:cubicBezTo>
                  <a:cubicBezTo>
                    <a:pt x="126325" y="364247"/>
                    <a:pt x="127876" y="360715"/>
                    <a:pt x="128016" y="356612"/>
                  </a:cubicBezTo>
                  <a:lnTo>
                    <a:pt x="128016" y="286486"/>
                  </a:lnTo>
                  <a:cubicBezTo>
                    <a:pt x="127799" y="278813"/>
                    <a:pt x="126096" y="272359"/>
                    <a:pt x="122904" y="267125"/>
                  </a:cubicBezTo>
                  <a:cubicBezTo>
                    <a:pt x="119713" y="261892"/>
                    <a:pt x="116331" y="258182"/>
                    <a:pt x="112758" y="255997"/>
                  </a:cubicBezTo>
                  <a:lnTo>
                    <a:pt x="60275" y="221239"/>
                  </a:lnTo>
                  <a:cubicBezTo>
                    <a:pt x="43646" y="211063"/>
                    <a:pt x="29566" y="199706"/>
                    <a:pt x="18036" y="187167"/>
                  </a:cubicBezTo>
                  <a:cubicBezTo>
                    <a:pt x="6507" y="174629"/>
                    <a:pt x="494" y="157936"/>
                    <a:pt x="0" y="137089"/>
                  </a:cubicBezTo>
                  <a:lnTo>
                    <a:pt x="0" y="60922"/>
                  </a:lnTo>
                  <a:cubicBezTo>
                    <a:pt x="444" y="43724"/>
                    <a:pt x="6406" y="29382"/>
                    <a:pt x="17885"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1" name="Forma libre 90"/>
            <p:cNvSpPr/>
            <p:nvPr/>
          </p:nvSpPr>
          <p:spPr>
            <a:xfrm>
              <a:off x="678036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2" name="Forma libre 91"/>
            <p:cNvSpPr/>
            <p:nvPr/>
          </p:nvSpPr>
          <p:spPr>
            <a:xfrm>
              <a:off x="6983208" y="2838280"/>
              <a:ext cx="188900" cy="426644"/>
            </a:xfrm>
            <a:custGeom>
              <a:avLst/>
              <a:gdLst/>
              <a:ahLst/>
              <a:cxnLst/>
              <a:rect l="l" t="t" r="r" b="b"/>
              <a:pathLst>
                <a:path w="188900" h="426644">
                  <a:moveTo>
                    <a:pt x="60884" y="0"/>
                  </a:moveTo>
                  <a:lnTo>
                    <a:pt x="128016" y="0"/>
                  </a:lnTo>
                  <a:cubicBezTo>
                    <a:pt x="145203" y="444"/>
                    <a:pt x="159536" y="6405"/>
                    <a:pt x="171016" y="17883"/>
                  </a:cubicBezTo>
                  <a:cubicBezTo>
                    <a:pt x="182495" y="29362"/>
                    <a:pt x="188456" y="43696"/>
                    <a:pt x="188900" y="60884"/>
                  </a:cubicBezTo>
                  <a:lnTo>
                    <a:pt x="188900" y="365759"/>
                  </a:lnTo>
                  <a:cubicBezTo>
                    <a:pt x="188456" y="382948"/>
                    <a:pt x="182495" y="397282"/>
                    <a:pt x="171016" y="408761"/>
                  </a:cubicBezTo>
                  <a:cubicBezTo>
                    <a:pt x="159536" y="420239"/>
                    <a:pt x="145203" y="426200"/>
                    <a:pt x="128016" y="426644"/>
                  </a:cubicBezTo>
                  <a:lnTo>
                    <a:pt x="60884" y="426644"/>
                  </a:lnTo>
                  <a:cubicBezTo>
                    <a:pt x="43697" y="426200"/>
                    <a:pt x="29364" y="420239"/>
                    <a:pt x="17884" y="408761"/>
                  </a:cubicBezTo>
                  <a:cubicBezTo>
                    <a:pt x="6406" y="397282"/>
                    <a:pt x="444" y="382948"/>
                    <a:pt x="0" y="365759"/>
                  </a:cubicBezTo>
                  <a:lnTo>
                    <a:pt x="0" y="60884"/>
                  </a:lnTo>
                  <a:cubicBezTo>
                    <a:pt x="444" y="43696"/>
                    <a:pt x="6406" y="29362"/>
                    <a:pt x="17884" y="17883"/>
                  </a:cubicBezTo>
                  <a:cubicBezTo>
                    <a:pt x="29364" y="6405"/>
                    <a:pt x="43697"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3" y="367207"/>
                  </a:cubicBezTo>
                  <a:cubicBezTo>
                    <a:pt x="126325" y="364247"/>
                    <a:pt x="127877" y="360716"/>
                    <a:pt x="128016" y="356613"/>
                  </a:cubicBezTo>
                  <a:lnTo>
                    <a:pt x="128016" y="70031"/>
                  </a:lnTo>
                  <a:cubicBezTo>
                    <a:pt x="127877" y="65928"/>
                    <a:pt x="126325" y="62396"/>
                    <a:pt x="123363"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3" name="Forma libre 92"/>
            <p:cNvSpPr/>
            <p:nvPr/>
          </p:nvSpPr>
          <p:spPr>
            <a:xfrm>
              <a:off x="7247089" y="2838280"/>
              <a:ext cx="205968" cy="426644"/>
            </a:xfrm>
            <a:custGeom>
              <a:avLst/>
              <a:gdLst/>
              <a:ahLst/>
              <a:cxnLst/>
              <a:rect l="l" t="t" r="r" b="b"/>
              <a:pathLst>
                <a:path w="205968" h="426644">
                  <a:moveTo>
                    <a:pt x="0" y="0"/>
                  </a:moveTo>
                  <a:lnTo>
                    <a:pt x="128016" y="0"/>
                  </a:lnTo>
                  <a:cubicBezTo>
                    <a:pt x="145203" y="444"/>
                    <a:pt x="159536" y="6405"/>
                    <a:pt x="171015" y="17883"/>
                  </a:cubicBezTo>
                  <a:cubicBezTo>
                    <a:pt x="182494" y="29362"/>
                    <a:pt x="188455" y="43695"/>
                    <a:pt x="188900" y="60884"/>
                  </a:cubicBezTo>
                  <a:lnTo>
                    <a:pt x="188900" y="163906"/>
                  </a:lnTo>
                  <a:cubicBezTo>
                    <a:pt x="188506" y="178931"/>
                    <a:pt x="184423" y="191250"/>
                    <a:pt x="176647" y="200863"/>
                  </a:cubicBezTo>
                  <a:cubicBezTo>
                    <a:pt x="168872" y="210477"/>
                    <a:pt x="159765"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4" name="Forma libre 93"/>
            <p:cNvSpPr/>
            <p:nvPr/>
          </p:nvSpPr>
          <p:spPr>
            <a:xfrm>
              <a:off x="759951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5" name="Forma libre 94"/>
            <p:cNvSpPr/>
            <p:nvPr/>
          </p:nvSpPr>
          <p:spPr>
            <a:xfrm>
              <a:off x="7809064" y="2838280"/>
              <a:ext cx="188900" cy="426644"/>
            </a:xfrm>
            <a:custGeom>
              <a:avLst/>
              <a:gdLst/>
              <a:ahLst/>
              <a:cxnLst/>
              <a:rect l="l" t="t" r="r" b="b"/>
              <a:pathLst>
                <a:path w="188900" h="426644">
                  <a:moveTo>
                    <a:pt x="0" y="0"/>
                  </a:moveTo>
                  <a:lnTo>
                    <a:pt x="128016" y="0"/>
                  </a:lnTo>
                  <a:cubicBezTo>
                    <a:pt x="145203" y="444"/>
                    <a:pt x="159536" y="6405"/>
                    <a:pt x="171015" y="17883"/>
                  </a:cubicBezTo>
                  <a:cubicBezTo>
                    <a:pt x="182494" y="29362"/>
                    <a:pt x="188455" y="43696"/>
                    <a:pt x="188900" y="60884"/>
                  </a:cubicBezTo>
                  <a:lnTo>
                    <a:pt x="188900" y="365759"/>
                  </a:lnTo>
                  <a:cubicBezTo>
                    <a:pt x="188455" y="382948"/>
                    <a:pt x="182494" y="397282"/>
                    <a:pt x="171015" y="408761"/>
                  </a:cubicBezTo>
                  <a:cubicBezTo>
                    <a:pt x="159536" y="420239"/>
                    <a:pt x="145203" y="426200"/>
                    <a:pt x="128016" y="426644"/>
                  </a:cubicBezTo>
                  <a:lnTo>
                    <a:pt x="0" y="426644"/>
                  </a:lnTo>
                  <a:lnTo>
                    <a:pt x="0" y="0"/>
                  </a:lnTo>
                  <a:close/>
                  <a:moveTo>
                    <a:pt x="60884" y="54788"/>
                  </a:moveTo>
                  <a:lnTo>
                    <a:pt x="60884" y="371856"/>
                  </a:lnTo>
                  <a:lnTo>
                    <a:pt x="112758" y="371856"/>
                  </a:lnTo>
                  <a:cubicBezTo>
                    <a:pt x="116865"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6" name="Forma libre 95"/>
            <p:cNvSpPr/>
            <p:nvPr/>
          </p:nvSpPr>
          <p:spPr>
            <a:xfrm>
              <a:off x="8073325" y="2838280"/>
              <a:ext cx="188900" cy="426644"/>
            </a:xfrm>
            <a:custGeom>
              <a:avLst/>
              <a:gdLst/>
              <a:ahLst/>
              <a:cxnLst/>
              <a:rect l="l" t="t" r="r" b="b"/>
              <a:pathLst>
                <a:path w="188900" h="426644">
                  <a:moveTo>
                    <a:pt x="0" y="0"/>
                  </a:moveTo>
                  <a:lnTo>
                    <a:pt x="60884" y="0"/>
                  </a:lnTo>
                  <a:lnTo>
                    <a:pt x="60884" y="356616"/>
                  </a:lnTo>
                  <a:cubicBezTo>
                    <a:pt x="61024" y="360718"/>
                    <a:pt x="62576" y="364249"/>
                    <a:pt x="65538" y="367208"/>
                  </a:cubicBezTo>
                  <a:cubicBezTo>
                    <a:pt x="68500" y="370167"/>
                    <a:pt x="72034" y="371717"/>
                    <a:pt x="76142" y="371856"/>
                  </a:cubicBezTo>
                  <a:lnTo>
                    <a:pt x="112759" y="371856"/>
                  </a:lnTo>
                  <a:cubicBezTo>
                    <a:pt x="116866" y="371717"/>
                    <a:pt x="120400" y="370167"/>
                    <a:pt x="123363" y="367208"/>
                  </a:cubicBezTo>
                  <a:cubicBezTo>
                    <a:pt x="126325" y="364249"/>
                    <a:pt x="127877" y="360718"/>
                    <a:pt x="128016" y="356616"/>
                  </a:cubicBezTo>
                  <a:lnTo>
                    <a:pt x="128016" y="0"/>
                  </a:lnTo>
                  <a:lnTo>
                    <a:pt x="188900" y="0"/>
                  </a:lnTo>
                  <a:lnTo>
                    <a:pt x="188900" y="365760"/>
                  </a:lnTo>
                  <a:cubicBezTo>
                    <a:pt x="188456" y="382949"/>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9"/>
                    <a:pt x="0" y="36576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7" name="Forma libre 96"/>
            <p:cNvSpPr/>
            <p:nvPr/>
          </p:nvSpPr>
          <p:spPr>
            <a:xfrm>
              <a:off x="8335758" y="2838280"/>
              <a:ext cx="188900" cy="426644"/>
            </a:xfrm>
            <a:custGeom>
              <a:avLst/>
              <a:gdLst/>
              <a:ahLst/>
              <a:cxnLst/>
              <a:rect l="l" t="t" r="r" b="b"/>
              <a:pathLst>
                <a:path w="188900" h="426644">
                  <a:moveTo>
                    <a:pt x="60884" y="0"/>
                  </a:moveTo>
                  <a:lnTo>
                    <a:pt x="128016" y="0"/>
                  </a:lnTo>
                  <a:cubicBezTo>
                    <a:pt x="145202" y="444"/>
                    <a:pt x="159536" y="6410"/>
                    <a:pt x="171016" y="17896"/>
                  </a:cubicBezTo>
                  <a:cubicBezTo>
                    <a:pt x="182494" y="29382"/>
                    <a:pt x="188456" y="43724"/>
                    <a:pt x="188900" y="60922"/>
                  </a:cubicBezTo>
                  <a:lnTo>
                    <a:pt x="188900" y="121844"/>
                  </a:lnTo>
                  <a:lnTo>
                    <a:pt x="128016" y="121844"/>
                  </a:lnTo>
                  <a:lnTo>
                    <a:pt x="128016" y="70031"/>
                  </a:lnTo>
                  <a:cubicBezTo>
                    <a:pt x="127876" y="65928"/>
                    <a:pt x="126324" y="62396"/>
                    <a:pt x="123362" y="59437"/>
                  </a:cubicBezTo>
                  <a:cubicBezTo>
                    <a:pt x="120400" y="56477"/>
                    <a:pt x="116866" y="54928"/>
                    <a:pt x="112758"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6"/>
                    <a:pt x="123362" y="367203"/>
                  </a:cubicBezTo>
                  <a:cubicBezTo>
                    <a:pt x="126324" y="364241"/>
                    <a:pt x="127876" y="360701"/>
                    <a:pt x="128016" y="356584"/>
                  </a:cubicBezTo>
                  <a:lnTo>
                    <a:pt x="128016" y="304800"/>
                  </a:lnTo>
                  <a:lnTo>
                    <a:pt x="188900" y="304800"/>
                  </a:lnTo>
                  <a:lnTo>
                    <a:pt x="188900" y="365758"/>
                  </a:lnTo>
                  <a:cubicBezTo>
                    <a:pt x="188456" y="382948"/>
                    <a:pt x="182494" y="397282"/>
                    <a:pt x="171016" y="408761"/>
                  </a:cubicBezTo>
                  <a:cubicBezTo>
                    <a:pt x="159536" y="420239"/>
                    <a:pt x="145202" y="426200"/>
                    <a:pt x="128016" y="426644"/>
                  </a:cubicBezTo>
                  <a:lnTo>
                    <a:pt x="60884" y="426644"/>
                  </a:lnTo>
                  <a:cubicBezTo>
                    <a:pt x="43697" y="426200"/>
                    <a:pt x="29364" y="420239"/>
                    <a:pt x="17884" y="408761"/>
                  </a:cubicBezTo>
                  <a:cubicBezTo>
                    <a:pt x="6406" y="397282"/>
                    <a:pt x="444" y="382948"/>
                    <a:pt x="0" y="365758"/>
                  </a:cubicBezTo>
                  <a:lnTo>
                    <a:pt x="0" y="60922"/>
                  </a:lnTo>
                  <a:cubicBezTo>
                    <a:pt x="444" y="43724"/>
                    <a:pt x="6406" y="29382"/>
                    <a:pt x="17884"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8" name="Forma libre 97"/>
            <p:cNvSpPr/>
            <p:nvPr/>
          </p:nvSpPr>
          <p:spPr>
            <a:xfrm>
              <a:off x="8565464" y="2838280"/>
              <a:ext cx="218237" cy="426644"/>
            </a:xfrm>
            <a:custGeom>
              <a:avLst/>
              <a:gdLst/>
              <a:ahLst/>
              <a:cxnLst/>
              <a:rect l="l" t="t" r="r" b="b"/>
              <a:pathLst>
                <a:path w="218237" h="426644">
                  <a:moveTo>
                    <a:pt x="75590" y="0"/>
                  </a:moveTo>
                  <a:lnTo>
                    <a:pt x="142647" y="0"/>
                  </a:lnTo>
                  <a:lnTo>
                    <a:pt x="218237" y="426644"/>
                  </a:lnTo>
                  <a:lnTo>
                    <a:pt x="154838" y="426644"/>
                  </a:lnTo>
                  <a:lnTo>
                    <a:pt x="145085" y="359600"/>
                  </a:lnTo>
                  <a:cubicBezTo>
                    <a:pt x="144201" y="359600"/>
                    <a:pt x="137977" y="359600"/>
                    <a:pt x="126413" y="359600"/>
                  </a:cubicBezTo>
                  <a:cubicBezTo>
                    <a:pt x="114849" y="359600"/>
                    <a:pt x="103253" y="359600"/>
                    <a:pt x="91621" y="359600"/>
                  </a:cubicBezTo>
                  <a:cubicBezTo>
                    <a:pt x="79989" y="359600"/>
                    <a:pt x="73630" y="359600"/>
                    <a:pt x="72542" y="359600"/>
                  </a:cubicBezTo>
                  <a:lnTo>
                    <a:pt x="63399" y="426644"/>
                  </a:lnTo>
                  <a:lnTo>
                    <a:pt x="0" y="426644"/>
                  </a:lnTo>
                  <a:lnTo>
                    <a:pt x="75590" y="0"/>
                  </a:lnTo>
                  <a:close/>
                  <a:moveTo>
                    <a:pt x="107289" y="92644"/>
                  </a:moveTo>
                  <a:lnTo>
                    <a:pt x="102413" y="152374"/>
                  </a:lnTo>
                  <a:lnTo>
                    <a:pt x="80467" y="304746"/>
                  </a:lnTo>
                  <a:lnTo>
                    <a:pt x="137161"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9" name="Forma libre 98"/>
            <p:cNvSpPr/>
            <p:nvPr/>
          </p:nvSpPr>
          <p:spPr>
            <a:xfrm>
              <a:off x="8783356" y="2838280"/>
              <a:ext cx="182804" cy="426644"/>
            </a:xfrm>
            <a:custGeom>
              <a:avLst/>
              <a:gdLst/>
              <a:ahLst/>
              <a:cxnLst/>
              <a:rect l="l" t="t" r="r" b="b"/>
              <a:pathLst>
                <a:path w="182804" h="426644">
                  <a:moveTo>
                    <a:pt x="0" y="0"/>
                  </a:moveTo>
                  <a:lnTo>
                    <a:pt x="182804" y="0"/>
                  </a:lnTo>
                  <a:lnTo>
                    <a:pt x="182804" y="54788"/>
                  </a:lnTo>
                  <a:lnTo>
                    <a:pt x="121844" y="54788"/>
                  </a:lnTo>
                  <a:lnTo>
                    <a:pt x="121844" y="426644"/>
                  </a:lnTo>
                  <a:lnTo>
                    <a:pt x="60961" y="426644"/>
                  </a:lnTo>
                  <a:lnTo>
                    <a:pt x="60961"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0" name="Forma libre 99"/>
            <p:cNvSpPr/>
            <p:nvPr/>
          </p:nvSpPr>
          <p:spPr>
            <a:xfrm>
              <a:off x="9002508" y="2838280"/>
              <a:ext cx="188900" cy="426644"/>
            </a:xfrm>
            <a:custGeom>
              <a:avLst/>
              <a:gdLst/>
              <a:ahLst/>
              <a:cxnLst/>
              <a:rect l="l" t="t" r="r" b="b"/>
              <a:pathLst>
                <a:path w="188900" h="426644">
                  <a:moveTo>
                    <a:pt x="60884" y="0"/>
                  </a:moveTo>
                  <a:lnTo>
                    <a:pt x="128016" y="0"/>
                  </a:lnTo>
                  <a:cubicBezTo>
                    <a:pt x="145202" y="444"/>
                    <a:pt x="159536" y="6405"/>
                    <a:pt x="171016" y="17883"/>
                  </a:cubicBezTo>
                  <a:cubicBezTo>
                    <a:pt x="182494" y="29362"/>
                    <a:pt x="188456" y="43696"/>
                    <a:pt x="188900" y="60884"/>
                  </a:cubicBezTo>
                  <a:lnTo>
                    <a:pt x="188900" y="365759"/>
                  </a:lnTo>
                  <a:cubicBezTo>
                    <a:pt x="188456" y="382948"/>
                    <a:pt x="182494" y="397282"/>
                    <a:pt x="171016" y="408761"/>
                  </a:cubicBezTo>
                  <a:cubicBezTo>
                    <a:pt x="159536" y="420239"/>
                    <a:pt x="145202" y="426200"/>
                    <a:pt x="128016"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1" name="Forma libre 100"/>
            <p:cNvSpPr/>
            <p:nvPr/>
          </p:nvSpPr>
          <p:spPr>
            <a:xfrm>
              <a:off x="9266389" y="2838280"/>
              <a:ext cx="205968" cy="426644"/>
            </a:xfrm>
            <a:custGeom>
              <a:avLst/>
              <a:gdLst/>
              <a:ahLst/>
              <a:cxnLst/>
              <a:rect l="l" t="t" r="r" b="b"/>
              <a:pathLst>
                <a:path w="205968" h="426644">
                  <a:moveTo>
                    <a:pt x="0" y="0"/>
                  </a:moveTo>
                  <a:lnTo>
                    <a:pt x="128016" y="0"/>
                  </a:lnTo>
                  <a:cubicBezTo>
                    <a:pt x="145203" y="444"/>
                    <a:pt x="159535" y="6405"/>
                    <a:pt x="171015" y="17883"/>
                  </a:cubicBezTo>
                  <a:cubicBezTo>
                    <a:pt x="182494" y="29362"/>
                    <a:pt x="188455" y="43695"/>
                    <a:pt x="188899" y="60884"/>
                  </a:cubicBezTo>
                  <a:lnTo>
                    <a:pt x="188899" y="163906"/>
                  </a:lnTo>
                  <a:cubicBezTo>
                    <a:pt x="188506" y="178931"/>
                    <a:pt x="184423" y="191250"/>
                    <a:pt x="176647" y="200863"/>
                  </a:cubicBezTo>
                  <a:cubicBezTo>
                    <a:pt x="168871" y="210477"/>
                    <a:pt x="159765" y="216853"/>
                    <a:pt x="149325" y="219990"/>
                  </a:cubicBezTo>
                  <a:lnTo>
                    <a:pt x="205968" y="426644"/>
                  </a:lnTo>
                  <a:lnTo>
                    <a:pt x="142019" y="426644"/>
                  </a:lnTo>
                  <a:lnTo>
                    <a:pt x="91397" y="234620"/>
                  </a:lnTo>
                  <a:lnTo>
                    <a:pt x="60883" y="234620"/>
                  </a:lnTo>
                  <a:lnTo>
                    <a:pt x="60883" y="426644"/>
                  </a:lnTo>
                  <a:lnTo>
                    <a:pt x="0" y="426644"/>
                  </a:lnTo>
                  <a:lnTo>
                    <a:pt x="0" y="0"/>
                  </a:lnTo>
                  <a:close/>
                  <a:moveTo>
                    <a:pt x="60883" y="54788"/>
                  </a:moveTo>
                  <a:lnTo>
                    <a:pt x="60883" y="179756"/>
                  </a:lnTo>
                  <a:lnTo>
                    <a:pt x="112758" y="179756"/>
                  </a:lnTo>
                  <a:cubicBezTo>
                    <a:pt x="116865" y="179616"/>
                    <a:pt x="120399" y="178067"/>
                    <a:pt x="123362" y="175108"/>
                  </a:cubicBezTo>
                  <a:cubicBezTo>
                    <a:pt x="126324" y="172149"/>
                    <a:pt x="127876" y="168618"/>
                    <a:pt x="128016" y="164516"/>
                  </a:cubicBezTo>
                  <a:lnTo>
                    <a:pt x="128016" y="70028"/>
                  </a:lnTo>
                  <a:cubicBezTo>
                    <a:pt x="127876" y="65926"/>
                    <a:pt x="126324" y="62395"/>
                    <a:pt x="123362" y="59436"/>
                  </a:cubicBezTo>
                  <a:cubicBezTo>
                    <a:pt x="120399" y="56477"/>
                    <a:pt x="116865" y="54928"/>
                    <a:pt x="112758" y="54788"/>
                  </a:cubicBezTo>
                  <a:lnTo>
                    <a:pt x="6088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2" name="Forma libre 101"/>
            <p:cNvSpPr/>
            <p:nvPr/>
          </p:nvSpPr>
          <p:spPr>
            <a:xfrm>
              <a:off x="95196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4" y="62398"/>
                    <a:pt x="123362" y="59438"/>
                  </a:cubicBezTo>
                  <a:cubicBezTo>
                    <a:pt x="120399" y="56478"/>
                    <a:pt x="116864" y="54928"/>
                    <a:pt x="112758" y="54788"/>
                  </a:cubicBezTo>
                  <a:lnTo>
                    <a:pt x="76140" y="54788"/>
                  </a:lnTo>
                  <a:cubicBezTo>
                    <a:pt x="72034" y="54928"/>
                    <a:pt x="68500" y="56478"/>
                    <a:pt x="65536" y="59438"/>
                  </a:cubicBezTo>
                  <a:cubicBezTo>
                    <a:pt x="62574" y="62398"/>
                    <a:pt x="61023" y="65929"/>
                    <a:pt x="60884" y="70033"/>
                  </a:cubicBezTo>
                  <a:lnTo>
                    <a:pt x="60884" y="127962"/>
                  </a:lnTo>
                  <a:cubicBezTo>
                    <a:pt x="61062" y="135635"/>
                    <a:pt x="62688" y="142089"/>
                    <a:pt x="65765" y="147323"/>
                  </a:cubicBezTo>
                  <a:cubicBezTo>
                    <a:pt x="68842" y="152557"/>
                    <a:pt x="72301" y="156267"/>
                    <a:pt x="76140" y="158452"/>
                  </a:cubicBezTo>
                  <a:lnTo>
                    <a:pt x="127404" y="190770"/>
                  </a:lnTo>
                  <a:cubicBezTo>
                    <a:pt x="143552" y="200247"/>
                    <a:pt x="157684" y="211782"/>
                    <a:pt x="169796" y="225376"/>
                  </a:cubicBezTo>
                  <a:cubicBezTo>
                    <a:pt x="181910"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4" y="408748"/>
                  </a:cubicBezTo>
                  <a:cubicBezTo>
                    <a:pt x="6405" y="397262"/>
                    <a:pt x="444" y="382920"/>
                    <a:pt x="0" y="365722"/>
                  </a:cubicBezTo>
                  <a:lnTo>
                    <a:pt x="0" y="304800"/>
                  </a:lnTo>
                  <a:lnTo>
                    <a:pt x="60884" y="304800"/>
                  </a:lnTo>
                  <a:lnTo>
                    <a:pt x="60884" y="356612"/>
                  </a:lnTo>
                  <a:cubicBezTo>
                    <a:pt x="61023" y="360715"/>
                    <a:pt x="62574" y="364247"/>
                    <a:pt x="65536" y="367207"/>
                  </a:cubicBezTo>
                  <a:cubicBezTo>
                    <a:pt x="68500" y="370167"/>
                    <a:pt x="72034" y="371716"/>
                    <a:pt x="76140" y="371856"/>
                  </a:cubicBezTo>
                  <a:lnTo>
                    <a:pt x="112758" y="371856"/>
                  </a:lnTo>
                  <a:cubicBezTo>
                    <a:pt x="116864" y="371716"/>
                    <a:pt x="120399" y="370167"/>
                    <a:pt x="123362" y="367207"/>
                  </a:cubicBezTo>
                  <a:cubicBezTo>
                    <a:pt x="126324" y="364247"/>
                    <a:pt x="127876" y="360715"/>
                    <a:pt x="128016" y="356612"/>
                  </a:cubicBezTo>
                  <a:lnTo>
                    <a:pt x="128016" y="286486"/>
                  </a:lnTo>
                  <a:cubicBezTo>
                    <a:pt x="127799" y="278813"/>
                    <a:pt x="126096" y="272359"/>
                    <a:pt x="122904" y="267125"/>
                  </a:cubicBezTo>
                  <a:cubicBezTo>
                    <a:pt x="119712" y="261892"/>
                    <a:pt x="116330" y="258182"/>
                    <a:pt x="112758" y="255997"/>
                  </a:cubicBezTo>
                  <a:lnTo>
                    <a:pt x="60274" y="221239"/>
                  </a:lnTo>
                  <a:cubicBezTo>
                    <a:pt x="43646" y="211063"/>
                    <a:pt x="29566" y="199706"/>
                    <a:pt x="18036" y="187167"/>
                  </a:cubicBezTo>
                  <a:cubicBezTo>
                    <a:pt x="6506" y="174629"/>
                    <a:pt x="494" y="157936"/>
                    <a:pt x="0" y="137089"/>
                  </a:cubicBezTo>
                  <a:lnTo>
                    <a:pt x="0" y="60922"/>
                  </a:lnTo>
                  <a:cubicBezTo>
                    <a:pt x="444" y="43724"/>
                    <a:pt x="6405"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3" name="Forma libre 102"/>
            <p:cNvSpPr/>
            <p:nvPr/>
          </p:nvSpPr>
          <p:spPr>
            <a:xfrm>
              <a:off x="98650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4" name="Forma libre 103"/>
            <p:cNvSpPr/>
            <p:nvPr/>
          </p:nvSpPr>
          <p:spPr>
            <a:xfrm>
              <a:off x="10112666" y="2838280"/>
              <a:ext cx="182804" cy="426644"/>
            </a:xfrm>
            <a:custGeom>
              <a:avLst/>
              <a:gdLst/>
              <a:ahLst/>
              <a:cxnLst/>
              <a:rect l="l" t="t" r="r" b="b"/>
              <a:pathLst>
                <a:path w="182804" h="426644">
                  <a:moveTo>
                    <a:pt x="60884" y="0"/>
                  </a:moveTo>
                  <a:lnTo>
                    <a:pt x="121920" y="0"/>
                  </a:lnTo>
                  <a:cubicBezTo>
                    <a:pt x="139106" y="444"/>
                    <a:pt x="153440" y="6405"/>
                    <a:pt x="164919" y="17883"/>
                  </a:cubicBezTo>
                  <a:cubicBezTo>
                    <a:pt x="176398" y="29362"/>
                    <a:pt x="182359" y="43696"/>
                    <a:pt x="182804" y="60884"/>
                  </a:cubicBezTo>
                  <a:lnTo>
                    <a:pt x="182804" y="365759"/>
                  </a:lnTo>
                  <a:cubicBezTo>
                    <a:pt x="182359" y="382948"/>
                    <a:pt x="176398" y="397282"/>
                    <a:pt x="164919" y="408761"/>
                  </a:cubicBezTo>
                  <a:cubicBezTo>
                    <a:pt x="153440" y="420239"/>
                    <a:pt x="139106" y="426200"/>
                    <a:pt x="121920"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3" y="54788"/>
                  </a:moveTo>
                  <a:cubicBezTo>
                    <a:pt x="72035" y="54928"/>
                    <a:pt x="68501" y="56477"/>
                    <a:pt x="65538" y="59437"/>
                  </a:cubicBezTo>
                  <a:cubicBezTo>
                    <a:pt x="62575" y="62396"/>
                    <a:pt x="61024" y="65928"/>
                    <a:pt x="60884" y="70031"/>
                  </a:cubicBezTo>
                  <a:lnTo>
                    <a:pt x="60884" y="356613"/>
                  </a:lnTo>
                  <a:cubicBezTo>
                    <a:pt x="61024" y="360716"/>
                    <a:pt x="62575" y="364247"/>
                    <a:pt x="65538" y="367207"/>
                  </a:cubicBezTo>
                  <a:cubicBezTo>
                    <a:pt x="68501" y="370167"/>
                    <a:pt x="72035" y="371717"/>
                    <a:pt x="76143" y="371856"/>
                  </a:cubicBezTo>
                  <a:lnTo>
                    <a:pt x="106661" y="371856"/>
                  </a:lnTo>
                  <a:cubicBezTo>
                    <a:pt x="110768" y="371717"/>
                    <a:pt x="114303" y="370167"/>
                    <a:pt x="117266" y="367207"/>
                  </a:cubicBezTo>
                  <a:cubicBezTo>
                    <a:pt x="120228" y="364247"/>
                    <a:pt x="121780" y="360716"/>
                    <a:pt x="121920" y="356613"/>
                  </a:cubicBezTo>
                  <a:lnTo>
                    <a:pt x="121920" y="70031"/>
                  </a:lnTo>
                  <a:cubicBezTo>
                    <a:pt x="121780" y="65928"/>
                    <a:pt x="120228" y="62396"/>
                    <a:pt x="117266" y="59437"/>
                  </a:cubicBezTo>
                  <a:cubicBezTo>
                    <a:pt x="114303" y="56477"/>
                    <a:pt x="110768" y="54928"/>
                    <a:pt x="106661" y="54788"/>
                  </a:cubicBezTo>
                  <a:lnTo>
                    <a:pt x="7614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5" name="Forma libre 104"/>
            <p:cNvSpPr/>
            <p:nvPr/>
          </p:nvSpPr>
          <p:spPr>
            <a:xfrm>
              <a:off x="103603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6" name="Forma libre 105"/>
            <p:cNvSpPr/>
            <p:nvPr/>
          </p:nvSpPr>
          <p:spPr>
            <a:xfrm>
              <a:off x="10598213" y="2838280"/>
              <a:ext cx="107213" cy="426644"/>
            </a:xfrm>
            <a:custGeom>
              <a:avLst/>
              <a:gdLst/>
              <a:ahLst/>
              <a:cxnLst/>
              <a:rect l="l" t="t" r="r" b="b"/>
              <a:pathLst>
                <a:path w="107213" h="426644">
                  <a:moveTo>
                    <a:pt x="0" y="0"/>
                  </a:moveTo>
                  <a:lnTo>
                    <a:pt x="107213" y="0"/>
                  </a:lnTo>
                  <a:lnTo>
                    <a:pt x="107213" y="426644"/>
                  </a:lnTo>
                  <a:lnTo>
                    <a:pt x="46297" y="426644"/>
                  </a:lnTo>
                  <a:lnTo>
                    <a:pt x="46297"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7" name="Forma libre 106"/>
            <p:cNvSpPr/>
            <p:nvPr/>
          </p:nvSpPr>
          <p:spPr>
            <a:xfrm>
              <a:off x="6030634"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8" name="Forma libre 107"/>
            <p:cNvSpPr/>
            <p:nvPr/>
          </p:nvSpPr>
          <p:spPr>
            <a:xfrm>
              <a:off x="6256489" y="3571705"/>
              <a:ext cx="188900" cy="426644"/>
            </a:xfrm>
            <a:custGeom>
              <a:avLst/>
              <a:gdLst/>
              <a:ahLst/>
              <a:cxnLst/>
              <a:rect l="l" t="t" r="r" b="b"/>
              <a:pathLst>
                <a:path w="188900" h="426644">
                  <a:moveTo>
                    <a:pt x="0" y="0"/>
                  </a:moveTo>
                  <a:lnTo>
                    <a:pt x="60884" y="0"/>
                  </a:lnTo>
                  <a:lnTo>
                    <a:pt x="60884" y="179832"/>
                  </a:lnTo>
                  <a:lnTo>
                    <a:pt x="128016" y="179832"/>
                  </a:lnTo>
                  <a:lnTo>
                    <a:pt x="128016" y="0"/>
                  </a:lnTo>
                  <a:lnTo>
                    <a:pt x="188900" y="0"/>
                  </a:lnTo>
                  <a:lnTo>
                    <a:pt x="188900" y="426644"/>
                  </a:lnTo>
                  <a:lnTo>
                    <a:pt x="128016" y="426644"/>
                  </a:lnTo>
                  <a:lnTo>
                    <a:pt x="128016"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9" name="Forma libre 108"/>
            <p:cNvSpPr/>
            <p:nvPr/>
          </p:nvSpPr>
          <p:spPr>
            <a:xfrm>
              <a:off x="65327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0" name="Forma libre 109"/>
            <p:cNvSpPr/>
            <p:nvPr/>
          </p:nvSpPr>
          <p:spPr>
            <a:xfrm>
              <a:off x="68375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1" name="Forma libre 110"/>
            <p:cNvSpPr/>
            <p:nvPr/>
          </p:nvSpPr>
          <p:spPr>
            <a:xfrm>
              <a:off x="7044627" y="3571705"/>
              <a:ext cx="188899" cy="426644"/>
            </a:xfrm>
            <a:custGeom>
              <a:avLst/>
              <a:gdLst/>
              <a:ahLst/>
              <a:cxnLst/>
              <a:rect l="l" t="t" r="r" b="b"/>
              <a:pathLst>
                <a:path w="188899" h="426644">
                  <a:moveTo>
                    <a:pt x="0" y="0"/>
                  </a:moveTo>
                  <a:lnTo>
                    <a:pt x="60883" y="0"/>
                  </a:lnTo>
                  <a:lnTo>
                    <a:pt x="60883" y="356616"/>
                  </a:lnTo>
                  <a:cubicBezTo>
                    <a:pt x="61023" y="360718"/>
                    <a:pt x="62575" y="364249"/>
                    <a:pt x="65537" y="367208"/>
                  </a:cubicBezTo>
                  <a:cubicBezTo>
                    <a:pt x="68500"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899" y="0"/>
                  </a:lnTo>
                  <a:lnTo>
                    <a:pt x="188899" y="365760"/>
                  </a:lnTo>
                  <a:cubicBezTo>
                    <a:pt x="188456" y="382949"/>
                    <a:pt x="182494" y="397282"/>
                    <a:pt x="171015" y="408761"/>
                  </a:cubicBezTo>
                  <a:cubicBezTo>
                    <a:pt x="159536" y="420239"/>
                    <a:pt x="145203" y="426200"/>
                    <a:pt x="128016" y="426644"/>
                  </a:cubicBezTo>
                  <a:lnTo>
                    <a:pt x="60883" y="426644"/>
                  </a:lnTo>
                  <a:cubicBezTo>
                    <a:pt x="43697" y="426200"/>
                    <a:pt x="29364" y="420239"/>
                    <a:pt x="17884" y="408761"/>
                  </a:cubicBezTo>
                  <a:cubicBezTo>
                    <a:pt x="6405" y="397282"/>
                    <a:pt x="444"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2" name="Forma libre 111"/>
            <p:cNvSpPr/>
            <p:nvPr/>
          </p:nvSpPr>
          <p:spPr>
            <a:xfrm>
              <a:off x="7278409"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3" name="Forma libre 112"/>
            <p:cNvSpPr/>
            <p:nvPr/>
          </p:nvSpPr>
          <p:spPr>
            <a:xfrm>
              <a:off x="7501826" y="3571705"/>
              <a:ext cx="188900" cy="426644"/>
            </a:xfrm>
            <a:custGeom>
              <a:avLst/>
              <a:gdLst/>
              <a:ahLst/>
              <a:cxnLst/>
              <a:rect l="l" t="t" r="r" b="b"/>
              <a:pathLst>
                <a:path w="188900" h="426644">
                  <a:moveTo>
                    <a:pt x="0" y="0"/>
                  </a:moveTo>
                  <a:lnTo>
                    <a:pt x="60883" y="0"/>
                  </a:lnTo>
                  <a:lnTo>
                    <a:pt x="60883" y="356616"/>
                  </a:lnTo>
                  <a:cubicBezTo>
                    <a:pt x="61023" y="360718"/>
                    <a:pt x="62575" y="364249"/>
                    <a:pt x="65537" y="367208"/>
                  </a:cubicBezTo>
                  <a:cubicBezTo>
                    <a:pt x="68499"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900" y="0"/>
                  </a:lnTo>
                  <a:lnTo>
                    <a:pt x="188900" y="365760"/>
                  </a:lnTo>
                  <a:cubicBezTo>
                    <a:pt x="188456" y="382949"/>
                    <a:pt x="182494" y="397282"/>
                    <a:pt x="171015" y="408761"/>
                  </a:cubicBezTo>
                  <a:cubicBezTo>
                    <a:pt x="159536" y="420239"/>
                    <a:pt x="145203" y="426200"/>
                    <a:pt x="128016" y="426644"/>
                  </a:cubicBezTo>
                  <a:lnTo>
                    <a:pt x="60883" y="426644"/>
                  </a:lnTo>
                  <a:cubicBezTo>
                    <a:pt x="43697" y="426200"/>
                    <a:pt x="29364" y="420239"/>
                    <a:pt x="17885" y="408761"/>
                  </a:cubicBezTo>
                  <a:cubicBezTo>
                    <a:pt x="6405" y="397282"/>
                    <a:pt x="443"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4" name="Forma libre 113"/>
            <p:cNvSpPr/>
            <p:nvPr/>
          </p:nvSpPr>
          <p:spPr>
            <a:xfrm>
              <a:off x="7770965" y="3571705"/>
              <a:ext cx="205969" cy="426644"/>
            </a:xfrm>
            <a:custGeom>
              <a:avLst/>
              <a:gdLst/>
              <a:ahLst/>
              <a:cxnLst/>
              <a:rect l="l" t="t" r="r" b="b"/>
              <a:pathLst>
                <a:path w="205969" h="426644">
                  <a:moveTo>
                    <a:pt x="0" y="0"/>
                  </a:moveTo>
                  <a:lnTo>
                    <a:pt x="128016" y="0"/>
                  </a:lnTo>
                  <a:cubicBezTo>
                    <a:pt x="145203" y="444"/>
                    <a:pt x="159536" y="6405"/>
                    <a:pt x="171015" y="17883"/>
                  </a:cubicBezTo>
                  <a:cubicBezTo>
                    <a:pt x="182494" y="29362"/>
                    <a:pt x="188456" y="43695"/>
                    <a:pt x="188900" y="60884"/>
                  </a:cubicBezTo>
                  <a:lnTo>
                    <a:pt x="188900" y="163906"/>
                  </a:lnTo>
                  <a:cubicBezTo>
                    <a:pt x="188507" y="178931"/>
                    <a:pt x="184423" y="191250"/>
                    <a:pt x="176647" y="200864"/>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5" y="172149"/>
                    <a:pt x="127877" y="168618"/>
                    <a:pt x="128016" y="164516"/>
                  </a:cubicBezTo>
                  <a:lnTo>
                    <a:pt x="128016" y="70028"/>
                  </a:lnTo>
                  <a:cubicBezTo>
                    <a:pt x="127877" y="65926"/>
                    <a:pt x="126325"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5" name="Forma libre 114"/>
            <p:cNvSpPr/>
            <p:nvPr/>
          </p:nvSpPr>
          <p:spPr>
            <a:xfrm>
              <a:off x="803766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6" name="Forma libre 115"/>
            <p:cNvSpPr/>
            <p:nvPr/>
          </p:nvSpPr>
          <p:spPr>
            <a:xfrm>
              <a:off x="8335760" y="3571705"/>
              <a:ext cx="188899" cy="426644"/>
            </a:xfrm>
            <a:custGeom>
              <a:avLst/>
              <a:gdLst/>
              <a:ahLst/>
              <a:cxnLst/>
              <a:rect l="l" t="t" r="r" b="b"/>
              <a:pathLst>
                <a:path w="188899" h="426644">
                  <a:moveTo>
                    <a:pt x="60883" y="0"/>
                  </a:moveTo>
                  <a:lnTo>
                    <a:pt x="128015" y="0"/>
                  </a:lnTo>
                  <a:cubicBezTo>
                    <a:pt x="145202" y="444"/>
                    <a:pt x="159535" y="6405"/>
                    <a:pt x="171015" y="17884"/>
                  </a:cubicBezTo>
                  <a:cubicBezTo>
                    <a:pt x="182493" y="29362"/>
                    <a:pt x="188455" y="43696"/>
                    <a:pt x="188899" y="60884"/>
                  </a:cubicBezTo>
                  <a:lnTo>
                    <a:pt x="188899" y="365759"/>
                  </a:lnTo>
                  <a:cubicBezTo>
                    <a:pt x="188455" y="382948"/>
                    <a:pt x="182493" y="397282"/>
                    <a:pt x="171015" y="408761"/>
                  </a:cubicBezTo>
                  <a:cubicBezTo>
                    <a:pt x="159535" y="420239"/>
                    <a:pt x="145202" y="426200"/>
                    <a:pt x="128015" y="426644"/>
                  </a:cubicBezTo>
                  <a:lnTo>
                    <a:pt x="60883" y="426644"/>
                  </a:lnTo>
                  <a:cubicBezTo>
                    <a:pt x="43696" y="426200"/>
                    <a:pt x="29364" y="420239"/>
                    <a:pt x="17885" y="408761"/>
                  </a:cubicBezTo>
                  <a:cubicBezTo>
                    <a:pt x="6405" y="397282"/>
                    <a:pt x="443" y="382948"/>
                    <a:pt x="0" y="365759"/>
                  </a:cubicBezTo>
                  <a:lnTo>
                    <a:pt x="0" y="60884"/>
                  </a:lnTo>
                  <a:cubicBezTo>
                    <a:pt x="443" y="43696"/>
                    <a:pt x="6405" y="29362"/>
                    <a:pt x="17885" y="17884"/>
                  </a:cubicBezTo>
                  <a:cubicBezTo>
                    <a:pt x="29364" y="6405"/>
                    <a:pt x="43696" y="444"/>
                    <a:pt x="60883" y="0"/>
                  </a:cubicBezTo>
                  <a:close/>
                  <a:moveTo>
                    <a:pt x="76140" y="54788"/>
                  </a:moveTo>
                  <a:cubicBezTo>
                    <a:pt x="72033"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3" y="371717"/>
                    <a:pt x="76140" y="371856"/>
                  </a:cubicBezTo>
                  <a:lnTo>
                    <a:pt x="112757" y="371856"/>
                  </a:lnTo>
                  <a:cubicBezTo>
                    <a:pt x="116865" y="371717"/>
                    <a:pt x="120399" y="370167"/>
                    <a:pt x="123361" y="367207"/>
                  </a:cubicBezTo>
                  <a:cubicBezTo>
                    <a:pt x="126325" y="364247"/>
                    <a:pt x="127875" y="360716"/>
                    <a:pt x="128015" y="356613"/>
                  </a:cubicBezTo>
                  <a:lnTo>
                    <a:pt x="128015" y="70031"/>
                  </a:lnTo>
                  <a:cubicBezTo>
                    <a:pt x="127875" y="65928"/>
                    <a:pt x="126325" y="62396"/>
                    <a:pt x="123361" y="59437"/>
                  </a:cubicBezTo>
                  <a:cubicBezTo>
                    <a:pt x="120399" y="56477"/>
                    <a:pt x="116865" y="54928"/>
                    <a:pt x="112757" y="54788"/>
                  </a:cubicBezTo>
                  <a:lnTo>
                    <a:pt x="76140"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7" name="Forma libre 116"/>
            <p:cNvSpPr/>
            <p:nvPr/>
          </p:nvSpPr>
          <p:spPr>
            <a:xfrm>
              <a:off x="85996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8" name="Forma libre 117"/>
            <p:cNvSpPr/>
            <p:nvPr/>
          </p:nvSpPr>
          <p:spPr>
            <a:xfrm>
              <a:off x="8894914" y="3571705"/>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9" name="Forma libre 118"/>
            <p:cNvSpPr/>
            <p:nvPr/>
          </p:nvSpPr>
          <p:spPr>
            <a:xfrm>
              <a:off x="90949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371856"/>
                  </a:lnTo>
                  <a:lnTo>
                    <a:pt x="152323" y="371856"/>
                  </a:lnTo>
                  <a:lnTo>
                    <a:pt x="15232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0" name="Forma libre 119"/>
            <p:cNvSpPr/>
            <p:nvPr/>
          </p:nvSpPr>
          <p:spPr>
            <a:xfrm>
              <a:off x="9279838" y="3571705"/>
              <a:ext cx="218236" cy="426644"/>
            </a:xfrm>
            <a:custGeom>
              <a:avLst/>
              <a:gdLst/>
              <a:ahLst/>
              <a:cxnLst/>
              <a:rect l="l" t="t" r="r" b="b"/>
              <a:pathLst>
                <a:path w="218236" h="426644">
                  <a:moveTo>
                    <a:pt x="75591" y="0"/>
                  </a:moveTo>
                  <a:lnTo>
                    <a:pt x="142646" y="0"/>
                  </a:lnTo>
                  <a:lnTo>
                    <a:pt x="218236" y="426644"/>
                  </a:lnTo>
                  <a:lnTo>
                    <a:pt x="154838" y="426644"/>
                  </a:lnTo>
                  <a:lnTo>
                    <a:pt x="145085" y="359600"/>
                  </a:lnTo>
                  <a:cubicBezTo>
                    <a:pt x="144200" y="359600"/>
                    <a:pt x="137976" y="359600"/>
                    <a:pt x="126412" y="359600"/>
                  </a:cubicBezTo>
                  <a:cubicBezTo>
                    <a:pt x="114850" y="359600"/>
                    <a:pt x="103252" y="359600"/>
                    <a:pt x="91620" y="359600"/>
                  </a:cubicBezTo>
                  <a:cubicBezTo>
                    <a:pt x="79990" y="359600"/>
                    <a:pt x="73630" y="359600"/>
                    <a:pt x="72542" y="359600"/>
                  </a:cubicBezTo>
                  <a:lnTo>
                    <a:pt x="63398" y="426644"/>
                  </a:lnTo>
                  <a:lnTo>
                    <a:pt x="0" y="426644"/>
                  </a:lnTo>
                  <a:lnTo>
                    <a:pt x="75591" y="0"/>
                  </a:lnTo>
                  <a:close/>
                  <a:moveTo>
                    <a:pt x="107290" y="92644"/>
                  </a:moveTo>
                  <a:lnTo>
                    <a:pt x="102413" y="152374"/>
                  </a:lnTo>
                  <a:lnTo>
                    <a:pt x="80467" y="304746"/>
                  </a:lnTo>
                  <a:lnTo>
                    <a:pt x="137160" y="304746"/>
                  </a:lnTo>
                  <a:lnTo>
                    <a:pt x="115824" y="152374"/>
                  </a:lnTo>
                  <a:lnTo>
                    <a:pt x="110948" y="92644"/>
                  </a:lnTo>
                  <a:lnTo>
                    <a:pt x="107290" y="92644"/>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1" name="Forma libre 120"/>
            <p:cNvSpPr/>
            <p:nvPr/>
          </p:nvSpPr>
          <p:spPr>
            <a:xfrm>
              <a:off x="9542614" y="3571705"/>
              <a:ext cx="205968" cy="426644"/>
            </a:xfrm>
            <a:custGeom>
              <a:avLst/>
              <a:gdLst/>
              <a:ahLst/>
              <a:cxnLst/>
              <a:rect l="l" t="t" r="r" b="b"/>
              <a:pathLst>
                <a:path w="205968" h="426644">
                  <a:moveTo>
                    <a:pt x="0" y="0"/>
                  </a:moveTo>
                  <a:lnTo>
                    <a:pt x="128016" y="0"/>
                  </a:lnTo>
                  <a:cubicBezTo>
                    <a:pt x="145202" y="444"/>
                    <a:pt x="159536" y="6405"/>
                    <a:pt x="171015" y="17883"/>
                  </a:cubicBezTo>
                  <a:cubicBezTo>
                    <a:pt x="182494" y="29362"/>
                    <a:pt x="188456" y="43695"/>
                    <a:pt x="188900" y="60884"/>
                  </a:cubicBezTo>
                  <a:lnTo>
                    <a:pt x="188900" y="163906"/>
                  </a:lnTo>
                  <a:cubicBezTo>
                    <a:pt x="188506" y="178931"/>
                    <a:pt x="184422" y="191250"/>
                    <a:pt x="176646" y="200864"/>
                  </a:cubicBezTo>
                  <a:cubicBezTo>
                    <a:pt x="168871" y="210477"/>
                    <a:pt x="159764"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2" name="Forma libre 121"/>
            <p:cNvSpPr/>
            <p:nvPr/>
          </p:nvSpPr>
          <p:spPr>
            <a:xfrm>
              <a:off x="980931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3" name="Forma libre 122"/>
            <p:cNvSpPr/>
            <p:nvPr/>
          </p:nvSpPr>
          <p:spPr>
            <a:xfrm>
              <a:off x="10104590" y="3571705"/>
              <a:ext cx="60883" cy="426644"/>
            </a:xfrm>
            <a:custGeom>
              <a:avLst/>
              <a:gdLst/>
              <a:ahLst/>
              <a:cxnLst/>
              <a:rect l="l" t="t" r="r" b="b"/>
              <a:pathLst>
                <a:path w="60883" h="426644">
                  <a:moveTo>
                    <a:pt x="0" y="0"/>
                  </a:moveTo>
                  <a:lnTo>
                    <a:pt x="60883" y="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4" name="Forma libre 123"/>
            <p:cNvSpPr/>
            <p:nvPr/>
          </p:nvSpPr>
          <p:spPr>
            <a:xfrm>
              <a:off x="1024746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5" name="Forma libre 124"/>
            <p:cNvSpPr/>
            <p:nvPr/>
          </p:nvSpPr>
          <p:spPr>
            <a:xfrm>
              <a:off x="10536033" y="3571705"/>
              <a:ext cx="188900" cy="426644"/>
            </a:xfrm>
            <a:custGeom>
              <a:avLst/>
              <a:gdLst/>
              <a:ahLst/>
              <a:cxnLst/>
              <a:rect l="l" t="t" r="r" b="b"/>
              <a:pathLst>
                <a:path w="188900" h="426644">
                  <a:moveTo>
                    <a:pt x="60884" y="0"/>
                  </a:moveTo>
                  <a:lnTo>
                    <a:pt x="128016" y="0"/>
                  </a:lnTo>
                  <a:cubicBezTo>
                    <a:pt x="145203" y="444"/>
                    <a:pt x="159536" y="6410"/>
                    <a:pt x="171016" y="17896"/>
                  </a:cubicBezTo>
                  <a:cubicBezTo>
                    <a:pt x="182495" y="29382"/>
                    <a:pt x="188456" y="43724"/>
                    <a:pt x="188900" y="60922"/>
                  </a:cubicBezTo>
                  <a:lnTo>
                    <a:pt x="188900" y="121844"/>
                  </a:lnTo>
                  <a:lnTo>
                    <a:pt x="128016" y="121844"/>
                  </a:lnTo>
                  <a:lnTo>
                    <a:pt x="128016" y="70031"/>
                  </a:lnTo>
                  <a:cubicBezTo>
                    <a:pt x="127876" y="65928"/>
                    <a:pt x="126325" y="62396"/>
                    <a:pt x="123363" y="59437"/>
                  </a:cubicBezTo>
                  <a:cubicBezTo>
                    <a:pt x="120400" y="56477"/>
                    <a:pt x="116865" y="54928"/>
                    <a:pt x="112759"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9" y="371856"/>
                  </a:lnTo>
                  <a:cubicBezTo>
                    <a:pt x="116865" y="371717"/>
                    <a:pt x="120400" y="370167"/>
                    <a:pt x="123363" y="367207"/>
                  </a:cubicBezTo>
                  <a:cubicBezTo>
                    <a:pt x="126325" y="364247"/>
                    <a:pt x="127876" y="360716"/>
                    <a:pt x="128016" y="356613"/>
                  </a:cubicBezTo>
                  <a:lnTo>
                    <a:pt x="128016" y="237712"/>
                  </a:lnTo>
                  <a:lnTo>
                    <a:pt x="91440" y="237703"/>
                  </a:lnTo>
                  <a:lnTo>
                    <a:pt x="91440" y="182823"/>
                  </a:lnTo>
                  <a:lnTo>
                    <a:pt x="188900" y="182823"/>
                  </a:lnTo>
                  <a:lnTo>
                    <a:pt x="188900" y="365758"/>
                  </a:lnTo>
                  <a:cubicBezTo>
                    <a:pt x="188456" y="382948"/>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8"/>
                    <a:pt x="0" y="365758"/>
                  </a:cubicBezTo>
                  <a:lnTo>
                    <a:pt x="0" y="60922"/>
                  </a:lnTo>
                  <a:cubicBezTo>
                    <a:pt x="444" y="43724"/>
                    <a:pt x="6406" y="29382"/>
                    <a:pt x="17885" y="17896"/>
                  </a:cubicBezTo>
                  <a:cubicBezTo>
                    <a:pt x="29364" y="6410"/>
                    <a:pt x="43697" y="444"/>
                    <a:pt x="60884"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grpSp>
        <p:nvGrpSpPr>
          <p:cNvPr id="2" name="Group 1">
            <a:extLst>
              <a:ext uri="{FF2B5EF4-FFF2-40B4-BE49-F238E27FC236}">
                <a16:creationId xmlns:a16="http://schemas.microsoft.com/office/drawing/2014/main" id="{19424019-2DC8-3E4B-A575-E713FE29F6BC}"/>
              </a:ext>
            </a:extLst>
          </p:cNvPr>
          <p:cNvGrpSpPr/>
          <p:nvPr/>
        </p:nvGrpSpPr>
        <p:grpSpPr>
          <a:xfrm>
            <a:off x="1284855" y="3481384"/>
            <a:ext cx="9650687" cy="2450659"/>
            <a:chOff x="1284855" y="3697513"/>
            <a:chExt cx="9650687" cy="1726729"/>
          </a:xfrm>
        </p:grpSpPr>
        <p:sp>
          <p:nvSpPr>
            <p:cNvPr id="13" name="1 Título"/>
            <p:cNvSpPr txBox="1">
              <a:spLocks/>
            </p:cNvSpPr>
            <p:nvPr/>
          </p:nvSpPr>
          <p:spPr>
            <a:xfrm>
              <a:off x="1284855" y="3697513"/>
              <a:ext cx="9650687" cy="172672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baseline="0">
                  <a:solidFill>
                    <a:srgbClr val="996633"/>
                  </a:solidFill>
                  <a:latin typeface="Solano Gothic MVB Std Cap" pitchFamily="50" charset="0"/>
                  <a:ea typeface="+mj-ea"/>
                  <a:cs typeface="+mj-cs"/>
                </a:defRPr>
              </a:lvl1pPr>
            </a:lstStyle>
            <a:p>
              <a:r>
                <a:rPr lang="en-US" dirty="0">
                  <a:solidFill>
                    <a:schemeClr val="tx1">
                      <a:lumMod val="65000"/>
                      <a:lumOff val="35000"/>
                    </a:schemeClr>
                  </a:solidFill>
                </a:rPr>
                <a:t>Dr Keri Wong</a:t>
              </a:r>
            </a:p>
            <a:p>
              <a:r>
                <a:rPr lang="en-GB" sz="2200" dirty="0">
                  <a:solidFill>
                    <a:schemeClr val="bg2">
                      <a:lumMod val="75000"/>
                    </a:schemeClr>
                  </a:solidFill>
                </a:rPr>
                <a:t>Universidad Peruana de Ciencias Aplicadas </a:t>
              </a:r>
            </a:p>
            <a:p>
              <a:r>
                <a:rPr lang="en-GB" sz="2200" dirty="0">
                  <a:solidFill>
                    <a:schemeClr val="bg2">
                      <a:lumMod val="75000"/>
                    </a:schemeClr>
                  </a:solidFill>
                </a:rPr>
                <a:t>18 February 2021 </a:t>
              </a:r>
            </a:p>
            <a:p>
              <a:endParaRPr lang="en-GB" sz="2200" dirty="0">
                <a:solidFill>
                  <a:schemeClr val="bg2">
                    <a:lumMod val="75000"/>
                  </a:schemeClr>
                </a:solidFill>
              </a:endParaRPr>
            </a:p>
            <a:p>
              <a:r>
                <a:rPr lang="en-GB" sz="2000" dirty="0">
                  <a:solidFill>
                    <a:srgbClr val="0432FF"/>
                  </a:solidFill>
                  <a:hlinkClick r:id="rId4">
                    <a:extLst>
                      <a:ext uri="{A12FA001-AC4F-418D-AE19-62706E023703}">
                        <ahyp:hlinkClr xmlns:ahyp="http://schemas.microsoft.com/office/drawing/2018/hyperlinkcolor" val="tx"/>
                      </a:ext>
                    </a:extLst>
                  </a:hlinkClick>
                </a:rPr>
                <a:t>keri.wong@ucl.ac.uk</a:t>
              </a:r>
              <a:r>
                <a:rPr lang="en-GB" sz="2000" dirty="0">
                  <a:solidFill>
                    <a:srgbClr val="0432FF"/>
                  </a:solidFill>
                </a:rPr>
                <a:t>  </a:t>
              </a:r>
              <a:r>
                <a:rPr lang="en-GB" sz="2000" dirty="0">
                  <a:solidFill>
                    <a:schemeClr val="tx1">
                      <a:lumMod val="50000"/>
                      <a:lumOff val="50000"/>
                    </a:schemeClr>
                  </a:solidFill>
                </a:rPr>
                <a:t>|      </a:t>
              </a:r>
              <a:r>
                <a:rPr lang="en-GB" sz="2000" dirty="0">
                  <a:solidFill>
                    <a:schemeClr val="tx1"/>
                  </a:solidFill>
                </a:rPr>
                <a:t>@DrKeriWong</a:t>
              </a:r>
            </a:p>
            <a:p>
              <a:pPr marL="2366963" algn="l"/>
              <a:r>
                <a:rPr lang="en-GB" sz="2000" dirty="0">
                  <a:solidFill>
                    <a:schemeClr val="accent2"/>
                  </a:solidFill>
                </a:rPr>
                <a:t>GlobalCOVIDStudy.com  </a:t>
              </a:r>
              <a:r>
                <a:rPr lang="en-GB" sz="2000" dirty="0">
                  <a:solidFill>
                    <a:schemeClr val="bg1">
                      <a:lumMod val="50000"/>
                    </a:schemeClr>
                  </a:solidFill>
                </a:rPr>
                <a:t>|  </a:t>
              </a:r>
              <a:r>
                <a:rPr lang="en-GB" sz="2000" dirty="0">
                  <a:solidFill>
                    <a:schemeClr val="tx1"/>
                  </a:solidFill>
                </a:rPr>
                <a:t>  </a:t>
              </a:r>
            </a:p>
          </p:txBody>
        </p:sp>
        <p:pic>
          <p:nvPicPr>
            <p:cNvPr id="126" name="Picture 2" descr="Twitter Logo transparent PNG - StickPNG">
              <a:extLst>
                <a:ext uri="{FF2B5EF4-FFF2-40B4-BE49-F238E27FC236}">
                  <a16:creationId xmlns:a16="http://schemas.microsoft.com/office/drawing/2014/main" id="{4794B7BC-5840-5B48-B6EE-2FC53784CA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1" y="4863503"/>
              <a:ext cx="420755" cy="351768"/>
            </a:xfrm>
            <a:prstGeom prst="rect">
              <a:avLst/>
            </a:prstGeom>
            <a:noFill/>
            <a:extLst>
              <a:ext uri="{909E8E84-426E-40DD-AFC4-6F175D3DCCD1}">
                <a14:hiddenFill xmlns:a14="http://schemas.microsoft.com/office/drawing/2010/main">
                  <a:solidFill>
                    <a:srgbClr val="FFFFFF"/>
                  </a:solidFill>
                </a14:hiddenFill>
              </a:ext>
            </a:extLst>
          </p:spPr>
        </p:pic>
      </p:grpSp>
      <p:pic>
        <p:nvPicPr>
          <p:cNvPr id="127" name="Picture 126" descr="Logo, company name&#10;&#10;Description automatically generated">
            <a:extLst>
              <a:ext uri="{FF2B5EF4-FFF2-40B4-BE49-F238E27FC236}">
                <a16:creationId xmlns:a16="http://schemas.microsoft.com/office/drawing/2014/main" id="{6102DCF7-FA0F-9D45-83CA-AF4A6CF025AC}"/>
              </a:ext>
            </a:extLst>
          </p:cNvPr>
          <p:cNvPicPr>
            <a:picLocks noChangeAspect="1"/>
          </p:cNvPicPr>
          <p:nvPr/>
        </p:nvPicPr>
        <p:blipFill>
          <a:blip r:embed="rId6">
            <a:alphaModFix amt="49000"/>
          </a:blip>
          <a:stretch>
            <a:fillRect/>
          </a:stretch>
        </p:blipFill>
        <p:spPr>
          <a:xfrm>
            <a:off x="16074" y="6029733"/>
            <a:ext cx="1579510" cy="770011"/>
          </a:xfrm>
          <a:prstGeom prst="rect">
            <a:avLst/>
          </a:prstGeom>
        </p:spPr>
      </p:pic>
      <p:sp>
        <p:nvSpPr>
          <p:cNvPr id="3" name="Rectangle 2">
            <a:extLst>
              <a:ext uri="{FF2B5EF4-FFF2-40B4-BE49-F238E27FC236}">
                <a16:creationId xmlns:a16="http://schemas.microsoft.com/office/drawing/2014/main" id="{68233D66-4861-6C41-A93E-3E8206C57CA0}"/>
              </a:ext>
            </a:extLst>
          </p:cNvPr>
          <p:cNvSpPr/>
          <p:nvPr/>
        </p:nvSpPr>
        <p:spPr>
          <a:xfrm>
            <a:off x="6651654" y="5518339"/>
            <a:ext cx="2120348" cy="1015663"/>
          </a:xfrm>
          <a:prstGeom prst="rect">
            <a:avLst/>
          </a:prstGeom>
        </p:spPr>
        <p:txBody>
          <a:bodyPr wrap="square">
            <a:spAutoFit/>
          </a:bodyPr>
          <a:lstStyle/>
          <a:p>
            <a:r>
              <a:rPr lang="en-GB" sz="2000" dirty="0"/>
              <a:t>@GlobalC19Study </a:t>
            </a:r>
          </a:p>
          <a:p>
            <a:r>
              <a:rPr lang="en-GB" sz="2000" dirty="0"/>
              <a:t>@GlobalC19Study </a:t>
            </a:r>
          </a:p>
          <a:p>
            <a:r>
              <a:rPr lang="en-US" sz="2000" dirty="0"/>
              <a:t>osf.io/fe8q7/</a:t>
            </a:r>
          </a:p>
        </p:txBody>
      </p:sp>
      <p:pic>
        <p:nvPicPr>
          <p:cNvPr id="130" name="Picture 2" descr="Image result for osf logo">
            <a:extLst>
              <a:ext uri="{FF2B5EF4-FFF2-40B4-BE49-F238E27FC236}">
                <a16:creationId xmlns:a16="http://schemas.microsoft.com/office/drawing/2014/main" id="{29089DE7-C8BB-CC47-84DE-42CB0D860F12}"/>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10000" b="90000" l="23451" r="73333">
                        <a14:foregroundMark x1="31111" y1="44444" x2="32000" y2="55159"/>
                        <a14:foregroundMark x1="38000" y1="28571" x2="42889" y2="36508"/>
                        <a14:foregroundMark x1="48667" y1="29365" x2="48889" y2="15873"/>
                        <a14:foregroundMark x1="57778" y1="37698" x2="63333" y2="34524"/>
                        <a14:foregroundMark x1="62889" y1="55556" x2="70000" y2="55952"/>
                        <a14:foregroundMark x1="56889" y1="64286" x2="59333" y2="71825"/>
                        <a14:foregroundMark x1="50444" y1="76190" x2="50444" y2="86508"/>
                        <a14:foregroundMark x1="42222" y1="64683" x2="35556" y2="71032"/>
                      </a14:backgroundRemoval>
                    </a14:imgEffect>
                  </a14:imgLayer>
                </a14:imgProps>
              </a:ext>
              <a:ext uri="{28A0092B-C50C-407E-A947-70E740481C1C}">
                <a14:useLocalDpi xmlns:a14="http://schemas.microsoft.com/office/drawing/2010/main" val="0"/>
              </a:ext>
            </a:extLst>
          </a:blip>
          <a:srcRect l="17216" r="20432"/>
          <a:stretch/>
        </p:blipFill>
        <p:spPr bwMode="auto">
          <a:xfrm>
            <a:off x="6324341" y="6211428"/>
            <a:ext cx="368021" cy="330525"/>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2" descr="Twitter Logo transparent PNG - StickPNG">
            <a:extLst>
              <a:ext uri="{FF2B5EF4-FFF2-40B4-BE49-F238E27FC236}">
                <a16:creationId xmlns:a16="http://schemas.microsoft.com/office/drawing/2014/main" id="{48549A7F-677C-0844-AE3F-E4C916E207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1228" y="5805447"/>
            <a:ext cx="420755" cy="499247"/>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4" descr="Instagram Logo transparent PNG - StickPNG">
            <a:extLst>
              <a:ext uri="{FF2B5EF4-FFF2-40B4-BE49-F238E27FC236}">
                <a16:creationId xmlns:a16="http://schemas.microsoft.com/office/drawing/2014/main" id="{A5D5571D-A363-A448-839E-E48EE10CC9E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98319" y="5599490"/>
            <a:ext cx="262378" cy="262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7746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B127E-2C79-2644-BCBE-6608C7A4EB52}"/>
              </a:ext>
            </a:extLst>
          </p:cNvPr>
          <p:cNvSpPr>
            <a:spLocks noGrp="1"/>
          </p:cNvSpPr>
          <p:nvPr>
            <p:ph type="title"/>
          </p:nvPr>
        </p:nvSpPr>
        <p:spPr>
          <a:xfrm>
            <a:off x="0" y="-24302"/>
            <a:ext cx="12215846" cy="699247"/>
          </a:xfrm>
          <a:solidFill>
            <a:srgbClr val="FFC000"/>
          </a:solidFill>
        </p:spPr>
        <p:txBody>
          <a:bodyPr vert="horz" lIns="91440" tIns="45720" rIns="91440" bIns="45720" rtlCol="0" anchor="ctr">
            <a:normAutofit/>
          </a:bodyPr>
          <a:lstStyle/>
          <a:p>
            <a:pPr marL="225425"/>
            <a:r>
              <a:rPr lang="en-US" sz="4000" b="1" dirty="0"/>
              <a:t>GlobalCOVIDStudy.com</a:t>
            </a:r>
            <a:endParaRPr lang="en-US" sz="2000" b="1" dirty="0"/>
          </a:p>
        </p:txBody>
      </p:sp>
      <p:grpSp>
        <p:nvGrpSpPr>
          <p:cNvPr id="24" name="Group 23">
            <a:extLst>
              <a:ext uri="{FF2B5EF4-FFF2-40B4-BE49-F238E27FC236}">
                <a16:creationId xmlns:a16="http://schemas.microsoft.com/office/drawing/2014/main" id="{6F438E46-5633-CE45-A52F-3A89146B0398}"/>
              </a:ext>
            </a:extLst>
          </p:cNvPr>
          <p:cNvGrpSpPr/>
          <p:nvPr/>
        </p:nvGrpSpPr>
        <p:grpSpPr>
          <a:xfrm>
            <a:off x="7042033" y="96506"/>
            <a:ext cx="5023297" cy="533400"/>
            <a:chOff x="7042033" y="96506"/>
            <a:chExt cx="5023297" cy="533400"/>
          </a:xfrm>
        </p:grpSpPr>
        <p:grpSp>
          <p:nvGrpSpPr>
            <p:cNvPr id="25" name="Group 24">
              <a:extLst>
                <a:ext uri="{FF2B5EF4-FFF2-40B4-BE49-F238E27FC236}">
                  <a16:creationId xmlns:a16="http://schemas.microsoft.com/office/drawing/2014/main" id="{3BEB608E-C231-FC44-9999-28A4F23C8F2F}"/>
                </a:ext>
              </a:extLst>
            </p:cNvPr>
            <p:cNvGrpSpPr/>
            <p:nvPr/>
          </p:nvGrpSpPr>
          <p:grpSpPr>
            <a:xfrm>
              <a:off x="7042033" y="96506"/>
              <a:ext cx="891729" cy="533400"/>
              <a:chOff x="8010221" y="6279685"/>
              <a:chExt cx="891729" cy="533400"/>
            </a:xfrm>
          </p:grpSpPr>
          <p:pic>
            <p:nvPicPr>
              <p:cNvPr id="29" name="Picture 2" descr="Twitter Logo transparent PNG - StickPNG">
                <a:extLst>
                  <a:ext uri="{FF2B5EF4-FFF2-40B4-BE49-F238E27FC236}">
                    <a16:creationId xmlns:a16="http://schemas.microsoft.com/office/drawing/2014/main" id="{C306101B-183D-DE49-912D-E22400616C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8550" y="6279685"/>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Instagram Logo transparent PNG - StickPNG">
                <a:extLst>
                  <a:ext uri="{FF2B5EF4-FFF2-40B4-BE49-F238E27FC236}">
                    <a16:creationId xmlns:a16="http://schemas.microsoft.com/office/drawing/2014/main" id="{A72133DE-8DB9-3745-9B43-B0E42FA561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0221" y="6343637"/>
                <a:ext cx="398669" cy="398669"/>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TextBox 25">
              <a:extLst>
                <a:ext uri="{FF2B5EF4-FFF2-40B4-BE49-F238E27FC236}">
                  <a16:creationId xmlns:a16="http://schemas.microsoft.com/office/drawing/2014/main" id="{6243A228-1ED0-C44F-BB2A-F63FFEF2BD98}"/>
                </a:ext>
              </a:extLst>
            </p:cNvPr>
            <p:cNvSpPr txBox="1"/>
            <p:nvPr/>
          </p:nvSpPr>
          <p:spPr>
            <a:xfrm>
              <a:off x="7783246" y="201239"/>
              <a:ext cx="4282084" cy="369332"/>
            </a:xfrm>
            <a:prstGeom prst="rect">
              <a:avLst/>
            </a:prstGeom>
            <a:noFill/>
          </p:spPr>
          <p:txBody>
            <a:bodyPr wrap="square" rtlCol="0">
              <a:spAutoFit/>
            </a:bodyPr>
            <a:lstStyle/>
            <a:p>
              <a:r>
                <a:rPr lang="en-US" b="1" dirty="0"/>
                <a:t>@GlobalC19Study 		osf.io/fe8q7/</a:t>
              </a:r>
            </a:p>
          </p:txBody>
        </p:sp>
        <p:pic>
          <p:nvPicPr>
            <p:cNvPr id="27" name="Picture 2" descr="Image result for osf logo">
              <a:extLst>
                <a:ext uri="{FF2B5EF4-FFF2-40B4-BE49-F238E27FC236}">
                  <a16:creationId xmlns:a16="http://schemas.microsoft.com/office/drawing/2014/main" id="{1AC395B6-C75F-AE4A-BEC1-85D5A3B73A0F}"/>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23451" r="73333">
                          <a14:foregroundMark x1="31111" y1="44444" x2="32000" y2="55159"/>
                          <a14:foregroundMark x1="38000" y1="28571" x2="42889" y2="36508"/>
                          <a14:foregroundMark x1="48667" y1="29365" x2="48889" y2="15873"/>
                          <a14:foregroundMark x1="57778" y1="37698" x2="63333" y2="34524"/>
                          <a14:foregroundMark x1="62889" y1="55556" x2="70000" y2="55952"/>
                          <a14:foregroundMark x1="56889" y1="64286" x2="59333" y2="71825"/>
                          <a14:foregroundMark x1="50444" y1="76190" x2="50444" y2="86508"/>
                          <a14:foregroundMark x1="42222" y1="64683" x2="35556" y2="71032"/>
                        </a14:backgroundRemoval>
                      </a14:imgEffect>
                    </a14:imgLayer>
                  </a14:imgProps>
                </a:ext>
                <a:ext uri="{28A0092B-C50C-407E-A947-70E740481C1C}">
                  <a14:useLocalDpi xmlns:a14="http://schemas.microsoft.com/office/drawing/2010/main" val="0"/>
                </a:ext>
              </a:extLst>
            </a:blip>
            <a:srcRect l="17216" r="20432"/>
            <a:stretch/>
          </p:blipFill>
          <p:spPr bwMode="auto">
            <a:xfrm>
              <a:off x="10124116" y="160458"/>
              <a:ext cx="451219" cy="405246"/>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 name="Table 3">
            <a:extLst>
              <a:ext uri="{FF2B5EF4-FFF2-40B4-BE49-F238E27FC236}">
                <a16:creationId xmlns:a16="http://schemas.microsoft.com/office/drawing/2014/main" id="{F5D9F87F-7A67-1042-B9CE-B1334F5EB15B}"/>
              </a:ext>
            </a:extLst>
          </p:cNvPr>
          <p:cNvGraphicFramePr>
            <a:graphicFrameLocks noGrp="1"/>
          </p:cNvGraphicFramePr>
          <p:nvPr>
            <p:extLst>
              <p:ext uri="{D42A27DB-BD31-4B8C-83A1-F6EECF244321}">
                <p14:modId xmlns:p14="http://schemas.microsoft.com/office/powerpoint/2010/main" val="572423061"/>
              </p:ext>
            </p:extLst>
          </p:nvPr>
        </p:nvGraphicFramePr>
        <p:xfrm>
          <a:off x="371148" y="3226406"/>
          <a:ext cx="5293972" cy="3139440"/>
        </p:xfrm>
        <a:graphic>
          <a:graphicData uri="http://schemas.openxmlformats.org/drawingml/2006/table">
            <a:tbl>
              <a:tblPr firstRow="1" bandRow="1">
                <a:tableStyleId>{5940675A-B579-460E-94D1-54222C63F5DA}</a:tableStyleId>
              </a:tblPr>
              <a:tblGrid>
                <a:gridCol w="2508397">
                  <a:extLst>
                    <a:ext uri="{9D8B030D-6E8A-4147-A177-3AD203B41FA5}">
                      <a16:colId xmlns:a16="http://schemas.microsoft.com/office/drawing/2014/main" val="1193695956"/>
                    </a:ext>
                  </a:extLst>
                </a:gridCol>
                <a:gridCol w="2785575">
                  <a:extLst>
                    <a:ext uri="{9D8B030D-6E8A-4147-A177-3AD203B41FA5}">
                      <a16:colId xmlns:a16="http://schemas.microsoft.com/office/drawing/2014/main" val="3210257670"/>
                    </a:ext>
                  </a:extLst>
                </a:gridCol>
              </a:tblGrid>
              <a:tr h="285819">
                <a:tc>
                  <a:txBody>
                    <a:bodyPr/>
                    <a:lstStyle/>
                    <a:p>
                      <a:pPr algn="l"/>
                      <a:r>
                        <a:rPr lang="en-US" sz="1600" b="1" dirty="0"/>
                        <a:t>Participant characteristics</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b="1" dirty="0"/>
                        <a:t>%</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54484304"/>
                  </a:ext>
                </a:extLst>
              </a:tr>
              <a:tr h="285819">
                <a:tc>
                  <a:txBody>
                    <a:bodyPr/>
                    <a:lstStyle/>
                    <a:p>
                      <a:r>
                        <a:rPr lang="en-US" sz="1600" dirty="0"/>
                        <a:t>Age (18-89 years)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1600" u="sng" dirty="0"/>
                        <a:t>&lt;</a:t>
                      </a:r>
                      <a:r>
                        <a:rPr lang="en-US" sz="1600" dirty="0"/>
                        <a:t>34y 54.5%</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29108670"/>
                  </a:ext>
                </a:extLst>
              </a:tr>
              <a:tr h="563808">
                <a:tc>
                  <a:txBody>
                    <a:bodyPr/>
                    <a:lstStyle/>
                    <a:p>
                      <a:r>
                        <a:rPr lang="en-US" sz="1600" dirty="0"/>
                        <a:t>Ethnicity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600" dirty="0"/>
                        <a:t>White (35.8%)</a:t>
                      </a:r>
                    </a:p>
                    <a:p>
                      <a:r>
                        <a:rPr lang="en-US" sz="1600" dirty="0"/>
                        <a:t>Other white (28.6%)</a:t>
                      </a:r>
                    </a:p>
                    <a:p>
                      <a:r>
                        <a:rPr lang="en-US" sz="1600" dirty="0"/>
                        <a:t>Chinese (11.2%)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83211460"/>
                  </a:ext>
                </a:extLst>
              </a:tr>
              <a:tr h="728252">
                <a:tc>
                  <a:txBody>
                    <a:bodyPr/>
                    <a:lstStyle/>
                    <a:p>
                      <a:r>
                        <a:rPr lang="en-US" sz="1600" dirty="0"/>
                        <a:t>Education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600" dirty="0"/>
                        <a:t>Masters (38.5%)</a:t>
                      </a:r>
                    </a:p>
                    <a:p>
                      <a:r>
                        <a:rPr lang="en-US" sz="1600" dirty="0"/>
                        <a:t>Bachelors (26.8%)</a:t>
                      </a:r>
                    </a:p>
                    <a:p>
                      <a:r>
                        <a:rPr lang="en-US" sz="1600" dirty="0"/>
                        <a:t>Highschool (11.6)</a:t>
                      </a:r>
                    </a:p>
                    <a:p>
                      <a:r>
                        <a:rPr lang="en-US" sz="1600" dirty="0"/>
                        <a:t>PhDs (11.3%)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15193306"/>
                  </a:ext>
                </a:extLst>
              </a:tr>
              <a:tr h="285819">
                <a:tc>
                  <a:txBody>
                    <a:bodyPr/>
                    <a:lstStyle/>
                    <a:p>
                      <a:r>
                        <a:rPr lang="en-US" sz="1600" dirty="0"/>
                        <a:t>Income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dirty="0"/>
                        <a:t>&lt; 40K (50%), rest are 40K to 150K+</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3590500"/>
                  </a:ext>
                </a:extLst>
              </a:tr>
            </a:tbl>
          </a:graphicData>
        </a:graphic>
      </p:graphicFrame>
      <p:grpSp>
        <p:nvGrpSpPr>
          <p:cNvPr id="4" name="Group 3">
            <a:extLst>
              <a:ext uri="{FF2B5EF4-FFF2-40B4-BE49-F238E27FC236}">
                <a16:creationId xmlns:a16="http://schemas.microsoft.com/office/drawing/2014/main" id="{B12410B5-3B9C-C945-89A8-D16B2C3B8DCB}"/>
              </a:ext>
            </a:extLst>
          </p:cNvPr>
          <p:cNvGrpSpPr/>
          <p:nvPr/>
        </p:nvGrpSpPr>
        <p:grpSpPr>
          <a:xfrm>
            <a:off x="240005" y="866040"/>
            <a:ext cx="11281686" cy="3705706"/>
            <a:chOff x="240005" y="866040"/>
            <a:chExt cx="11281686" cy="3705706"/>
          </a:xfrm>
        </p:grpSpPr>
        <p:grpSp>
          <p:nvGrpSpPr>
            <p:cNvPr id="44" name="Group 43">
              <a:extLst>
                <a:ext uri="{FF2B5EF4-FFF2-40B4-BE49-F238E27FC236}">
                  <a16:creationId xmlns:a16="http://schemas.microsoft.com/office/drawing/2014/main" id="{D11F345B-12D9-3744-B8BA-21DBF36AFC54}"/>
                </a:ext>
              </a:extLst>
            </p:cNvPr>
            <p:cNvGrpSpPr/>
            <p:nvPr/>
          </p:nvGrpSpPr>
          <p:grpSpPr>
            <a:xfrm>
              <a:off x="240005" y="866040"/>
              <a:ext cx="11281686" cy="3705706"/>
              <a:chOff x="453632" y="507519"/>
              <a:chExt cx="11281686" cy="3705706"/>
            </a:xfrm>
          </p:grpSpPr>
          <p:sp>
            <p:nvSpPr>
              <p:cNvPr id="5" name="Title 1">
                <a:extLst>
                  <a:ext uri="{FF2B5EF4-FFF2-40B4-BE49-F238E27FC236}">
                    <a16:creationId xmlns:a16="http://schemas.microsoft.com/office/drawing/2014/main" id="{FEB8CB76-98C5-3F45-8FDB-AAA0E6EB6ECA}"/>
                  </a:ext>
                </a:extLst>
              </p:cNvPr>
              <p:cNvSpPr txBox="1">
                <a:spLocks/>
              </p:cNvSpPr>
              <p:nvPr/>
            </p:nvSpPr>
            <p:spPr>
              <a:xfrm>
                <a:off x="2346960" y="1825625"/>
                <a:ext cx="9144000" cy="23876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200" b="1" dirty="0"/>
              </a:p>
            </p:txBody>
          </p:sp>
          <p:sp>
            <p:nvSpPr>
              <p:cNvPr id="40" name="TextBox 39">
                <a:extLst>
                  <a:ext uri="{FF2B5EF4-FFF2-40B4-BE49-F238E27FC236}">
                    <a16:creationId xmlns:a16="http://schemas.microsoft.com/office/drawing/2014/main" id="{9277B625-6C40-B649-B97B-FF63F01D1D37}"/>
                  </a:ext>
                </a:extLst>
              </p:cNvPr>
              <p:cNvSpPr txBox="1"/>
              <p:nvPr/>
            </p:nvSpPr>
            <p:spPr>
              <a:xfrm>
                <a:off x="453632" y="507519"/>
                <a:ext cx="11281686" cy="1631216"/>
              </a:xfrm>
              <a:prstGeom prst="rect">
                <a:avLst/>
              </a:prstGeom>
              <a:solidFill>
                <a:schemeClr val="bg1"/>
              </a:solidFill>
            </p:spPr>
            <p:txBody>
              <a:bodyPr wrap="square" rtlCol="0">
                <a:spAutoFit/>
              </a:bodyPr>
              <a:lstStyle/>
              <a:p>
                <a:r>
                  <a:rPr lang="en-US" sz="2500" b="1" dirty="0"/>
                  <a:t>Sample </a:t>
                </a:r>
                <a:r>
                  <a:rPr lang="en-US" sz="2500" dirty="0"/>
                  <a:t>(18y+, females = 70.5%)</a:t>
                </a:r>
              </a:p>
              <a:p>
                <a:endParaRPr lang="en-US" sz="2500" b="1" dirty="0"/>
              </a:p>
              <a:p>
                <a:r>
                  <a:rPr lang="en-US" sz="2500" dirty="0"/>
                  <a:t>Wave 1: 2,276 (</a:t>
                </a:r>
                <a:r>
                  <a:rPr lang="en-US" sz="2500" i="1" dirty="0"/>
                  <a:t>n</a:t>
                </a:r>
                <a:r>
                  <a:rPr lang="en-US" sz="2500" dirty="0"/>
                  <a:t> = </a:t>
                </a:r>
                <a:r>
                  <a:rPr lang="en-US" sz="2500" b="1" dirty="0"/>
                  <a:t>1,829</a:t>
                </a:r>
                <a:r>
                  <a:rPr lang="en-US" sz="2500" dirty="0"/>
                  <a:t>)</a:t>
                </a:r>
              </a:p>
              <a:p>
                <a:r>
                  <a:rPr lang="en-US" sz="2500" dirty="0"/>
                  <a:t>Wave 2: </a:t>
                </a:r>
                <a:r>
                  <a:rPr lang="en-US" sz="2500" b="1" dirty="0">
                    <a:solidFill>
                      <a:srgbClr val="0432FF"/>
                    </a:solidFill>
                  </a:rPr>
                  <a:t>1,283</a:t>
                </a:r>
                <a:r>
                  <a:rPr lang="en-US" sz="2500" dirty="0"/>
                  <a:t> (82%, new = 314) </a:t>
                </a:r>
              </a:p>
            </p:txBody>
          </p:sp>
          <p:grpSp>
            <p:nvGrpSpPr>
              <p:cNvPr id="43" name="Group 42">
                <a:extLst>
                  <a:ext uri="{FF2B5EF4-FFF2-40B4-BE49-F238E27FC236}">
                    <a16:creationId xmlns:a16="http://schemas.microsoft.com/office/drawing/2014/main" id="{44F96F58-4EF4-EC4E-BC93-B536F1469C0D}"/>
                  </a:ext>
                </a:extLst>
              </p:cNvPr>
              <p:cNvGrpSpPr/>
              <p:nvPr/>
            </p:nvGrpSpPr>
            <p:grpSpPr>
              <a:xfrm>
                <a:off x="6700351" y="609536"/>
                <a:ext cx="3307844" cy="1050476"/>
                <a:chOff x="6700351" y="609536"/>
                <a:chExt cx="3307844" cy="1050476"/>
              </a:xfrm>
            </p:grpSpPr>
            <p:pic>
              <p:nvPicPr>
                <p:cNvPr id="1030" name="Picture 6" descr="Flag of Greece | Britannica">
                  <a:extLst>
                    <a:ext uri="{FF2B5EF4-FFF2-40B4-BE49-F238E27FC236}">
                      <a16:creationId xmlns:a16="http://schemas.microsoft.com/office/drawing/2014/main" id="{FA4AE268-1564-2F40-BACF-4312696245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4641" y="619121"/>
                  <a:ext cx="733864" cy="48985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lag of Italy - Wikipedia">
                  <a:extLst>
                    <a:ext uri="{FF2B5EF4-FFF2-40B4-BE49-F238E27FC236}">
                      <a16:creationId xmlns:a16="http://schemas.microsoft.com/office/drawing/2014/main" id="{378915AA-38D7-4C45-B533-59EF4951C7C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64382" y="609536"/>
                  <a:ext cx="769330" cy="51288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Flag of the United Kingdom - Wikipedia">
                  <a:extLst>
                    <a:ext uri="{FF2B5EF4-FFF2-40B4-BE49-F238E27FC236}">
                      <a16:creationId xmlns:a16="http://schemas.microsoft.com/office/drawing/2014/main" id="{2732A825-6877-0F4F-AD9F-59EAD18A00A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29589" y="619121"/>
                  <a:ext cx="769330" cy="489854"/>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a:extLst>
                    <a:ext uri="{FF2B5EF4-FFF2-40B4-BE49-F238E27FC236}">
                      <a16:creationId xmlns:a16="http://schemas.microsoft.com/office/drawing/2014/main" id="{579DA54B-E117-2043-BEEE-F5191047BCE9}"/>
                    </a:ext>
                  </a:extLst>
                </p:cNvPr>
                <p:cNvSpPr txBox="1"/>
                <p:nvPr/>
              </p:nvSpPr>
              <p:spPr>
                <a:xfrm>
                  <a:off x="8396669" y="1278682"/>
                  <a:ext cx="758541" cy="369332"/>
                </a:xfrm>
                <a:prstGeom prst="rect">
                  <a:avLst/>
                </a:prstGeom>
                <a:noFill/>
              </p:spPr>
              <p:txBody>
                <a:bodyPr wrap="none" rtlCol="0">
                  <a:spAutoFit/>
                </a:bodyPr>
                <a:lstStyle/>
                <a:p>
                  <a:r>
                    <a:rPr lang="en-US" dirty="0"/>
                    <a:t>39.3%</a:t>
                  </a:r>
                </a:p>
              </p:txBody>
            </p:sp>
            <p:sp>
              <p:nvSpPr>
                <p:cNvPr id="48" name="TextBox 47">
                  <a:extLst>
                    <a:ext uri="{FF2B5EF4-FFF2-40B4-BE49-F238E27FC236}">
                      <a16:creationId xmlns:a16="http://schemas.microsoft.com/office/drawing/2014/main" id="{E5D8E7FE-DF8B-5348-A5F6-20F8D8810AC5}"/>
                    </a:ext>
                  </a:extLst>
                </p:cNvPr>
                <p:cNvSpPr txBox="1"/>
                <p:nvPr/>
              </p:nvSpPr>
              <p:spPr>
                <a:xfrm>
                  <a:off x="7607788" y="1285922"/>
                  <a:ext cx="641522" cy="369332"/>
                </a:xfrm>
                <a:prstGeom prst="rect">
                  <a:avLst/>
                </a:prstGeom>
                <a:noFill/>
              </p:spPr>
              <p:txBody>
                <a:bodyPr wrap="none" rtlCol="0">
                  <a:spAutoFit/>
                </a:bodyPr>
                <a:lstStyle/>
                <a:p>
                  <a:r>
                    <a:rPr lang="en-US" dirty="0"/>
                    <a:t>9.0%</a:t>
                  </a:r>
                </a:p>
              </p:txBody>
            </p:sp>
            <p:sp>
              <p:nvSpPr>
                <p:cNvPr id="49" name="TextBox 48">
                  <a:extLst>
                    <a:ext uri="{FF2B5EF4-FFF2-40B4-BE49-F238E27FC236}">
                      <a16:creationId xmlns:a16="http://schemas.microsoft.com/office/drawing/2014/main" id="{4BBE0D90-4E8D-8040-9AD3-FF6B284A2FD7}"/>
                    </a:ext>
                  </a:extLst>
                </p:cNvPr>
                <p:cNvSpPr txBox="1"/>
                <p:nvPr/>
              </p:nvSpPr>
              <p:spPr>
                <a:xfrm>
                  <a:off x="6700351" y="1288390"/>
                  <a:ext cx="758541" cy="369332"/>
                </a:xfrm>
                <a:prstGeom prst="rect">
                  <a:avLst/>
                </a:prstGeom>
                <a:noFill/>
              </p:spPr>
              <p:txBody>
                <a:bodyPr wrap="none" rtlCol="0">
                  <a:spAutoFit/>
                </a:bodyPr>
                <a:lstStyle/>
                <a:p>
                  <a:r>
                    <a:rPr lang="en-US" dirty="0"/>
                    <a:t>11.5%</a:t>
                  </a:r>
                </a:p>
              </p:txBody>
            </p:sp>
            <p:pic>
              <p:nvPicPr>
                <p:cNvPr id="1036" name="Picture 12" descr="Flag of the United States - Wikipedia">
                  <a:extLst>
                    <a:ext uri="{FF2B5EF4-FFF2-40B4-BE49-F238E27FC236}">
                      <a16:creationId xmlns:a16="http://schemas.microsoft.com/office/drawing/2014/main" id="{AF033CF1-96F9-B347-BBD9-885D2AD8A7A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276126" y="619120"/>
                  <a:ext cx="732069" cy="489854"/>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50">
                  <a:extLst>
                    <a:ext uri="{FF2B5EF4-FFF2-40B4-BE49-F238E27FC236}">
                      <a16:creationId xmlns:a16="http://schemas.microsoft.com/office/drawing/2014/main" id="{A8386C9A-7CA8-D94B-AE1E-23ED2FEB524B}"/>
                    </a:ext>
                  </a:extLst>
                </p:cNvPr>
                <p:cNvSpPr txBox="1"/>
                <p:nvPr/>
              </p:nvSpPr>
              <p:spPr>
                <a:xfrm>
                  <a:off x="9208765" y="1290680"/>
                  <a:ext cx="758541" cy="369332"/>
                </a:xfrm>
                <a:prstGeom prst="rect">
                  <a:avLst/>
                </a:prstGeom>
                <a:noFill/>
              </p:spPr>
              <p:txBody>
                <a:bodyPr wrap="none" rtlCol="0">
                  <a:spAutoFit/>
                </a:bodyPr>
                <a:lstStyle/>
                <a:p>
                  <a:r>
                    <a:rPr lang="en-US" dirty="0"/>
                    <a:t>11.4%</a:t>
                  </a:r>
                </a:p>
              </p:txBody>
            </p:sp>
          </p:grpSp>
          <p:sp>
            <p:nvSpPr>
              <p:cNvPr id="52" name="TextBox 51">
                <a:extLst>
                  <a:ext uri="{FF2B5EF4-FFF2-40B4-BE49-F238E27FC236}">
                    <a16:creationId xmlns:a16="http://schemas.microsoft.com/office/drawing/2014/main" id="{A1A9B394-6498-CF44-B833-1F1635DCD3B4}"/>
                  </a:ext>
                </a:extLst>
              </p:cNvPr>
              <p:cNvSpPr txBox="1"/>
              <p:nvPr/>
            </p:nvSpPr>
            <p:spPr>
              <a:xfrm>
                <a:off x="6809130" y="1738110"/>
                <a:ext cx="641522" cy="369332"/>
              </a:xfrm>
              <a:prstGeom prst="rect">
                <a:avLst/>
              </a:prstGeom>
              <a:noFill/>
            </p:spPr>
            <p:txBody>
              <a:bodyPr wrap="none" rtlCol="0">
                <a:spAutoFit/>
              </a:bodyPr>
              <a:lstStyle/>
              <a:p>
                <a:r>
                  <a:rPr lang="en-US" dirty="0">
                    <a:solidFill>
                      <a:srgbClr val="0432FF"/>
                    </a:solidFill>
                  </a:rPr>
                  <a:t>8.1%</a:t>
                </a:r>
              </a:p>
            </p:txBody>
          </p:sp>
          <p:sp>
            <p:nvSpPr>
              <p:cNvPr id="53" name="TextBox 52">
                <a:extLst>
                  <a:ext uri="{FF2B5EF4-FFF2-40B4-BE49-F238E27FC236}">
                    <a16:creationId xmlns:a16="http://schemas.microsoft.com/office/drawing/2014/main" id="{254297E4-CD93-4A4D-8E4B-BD1313E812D5}"/>
                  </a:ext>
                </a:extLst>
              </p:cNvPr>
              <p:cNvSpPr txBox="1"/>
              <p:nvPr/>
            </p:nvSpPr>
            <p:spPr>
              <a:xfrm>
                <a:off x="9223236" y="1725983"/>
                <a:ext cx="758541" cy="369332"/>
              </a:xfrm>
              <a:prstGeom prst="rect">
                <a:avLst/>
              </a:prstGeom>
              <a:noFill/>
            </p:spPr>
            <p:txBody>
              <a:bodyPr wrap="none" rtlCol="0">
                <a:spAutoFit/>
              </a:bodyPr>
              <a:lstStyle/>
              <a:p>
                <a:r>
                  <a:rPr lang="en-US" dirty="0">
                    <a:solidFill>
                      <a:srgbClr val="0432FF"/>
                    </a:solidFill>
                  </a:rPr>
                  <a:t>11.4%</a:t>
                </a:r>
              </a:p>
            </p:txBody>
          </p:sp>
          <p:sp>
            <p:nvSpPr>
              <p:cNvPr id="54" name="TextBox 53">
                <a:extLst>
                  <a:ext uri="{FF2B5EF4-FFF2-40B4-BE49-F238E27FC236}">
                    <a16:creationId xmlns:a16="http://schemas.microsoft.com/office/drawing/2014/main" id="{7FD81DAF-1978-0245-80A9-4D2444AFF50B}"/>
                  </a:ext>
                </a:extLst>
              </p:cNvPr>
              <p:cNvSpPr txBox="1"/>
              <p:nvPr/>
            </p:nvSpPr>
            <p:spPr>
              <a:xfrm>
                <a:off x="8386238" y="1738110"/>
                <a:ext cx="758541" cy="369332"/>
              </a:xfrm>
              <a:prstGeom prst="rect">
                <a:avLst/>
              </a:prstGeom>
              <a:noFill/>
            </p:spPr>
            <p:txBody>
              <a:bodyPr wrap="none" rtlCol="0">
                <a:spAutoFit/>
              </a:bodyPr>
              <a:lstStyle/>
              <a:p>
                <a:r>
                  <a:rPr lang="en-US" dirty="0">
                    <a:solidFill>
                      <a:srgbClr val="0432FF"/>
                    </a:solidFill>
                  </a:rPr>
                  <a:t>44.6%</a:t>
                </a:r>
              </a:p>
            </p:txBody>
          </p:sp>
          <p:sp>
            <p:nvSpPr>
              <p:cNvPr id="55" name="TextBox 54">
                <a:extLst>
                  <a:ext uri="{FF2B5EF4-FFF2-40B4-BE49-F238E27FC236}">
                    <a16:creationId xmlns:a16="http://schemas.microsoft.com/office/drawing/2014/main" id="{150A23E8-9342-FE4C-B55D-CC3A53E2E6A3}"/>
                  </a:ext>
                </a:extLst>
              </p:cNvPr>
              <p:cNvSpPr txBox="1"/>
              <p:nvPr/>
            </p:nvSpPr>
            <p:spPr>
              <a:xfrm>
                <a:off x="7611844" y="1739430"/>
                <a:ext cx="641522" cy="369332"/>
              </a:xfrm>
              <a:prstGeom prst="rect">
                <a:avLst/>
              </a:prstGeom>
              <a:noFill/>
            </p:spPr>
            <p:txBody>
              <a:bodyPr wrap="none" rtlCol="0">
                <a:spAutoFit/>
              </a:bodyPr>
              <a:lstStyle/>
              <a:p>
                <a:r>
                  <a:rPr lang="en-US" dirty="0">
                    <a:solidFill>
                      <a:srgbClr val="0432FF"/>
                    </a:solidFill>
                  </a:rPr>
                  <a:t>8.1%</a:t>
                </a:r>
              </a:p>
            </p:txBody>
          </p:sp>
        </p:grpSp>
        <p:pic>
          <p:nvPicPr>
            <p:cNvPr id="31" name="Picture 2" descr="Buy Hong Kong Flag - Flags Flagpoles and Banners">
              <a:extLst>
                <a:ext uri="{FF2B5EF4-FFF2-40B4-BE49-F238E27FC236}">
                  <a16:creationId xmlns:a16="http://schemas.microsoft.com/office/drawing/2014/main" id="{C926A2A7-2F43-7549-AF2B-6637BED48E7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21594" y="968057"/>
              <a:ext cx="734782" cy="492304"/>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a:extLst>
                <a:ext uri="{FF2B5EF4-FFF2-40B4-BE49-F238E27FC236}">
                  <a16:creationId xmlns:a16="http://schemas.microsoft.com/office/drawing/2014/main" id="{F3F854E5-EA95-2548-9564-9D4502E82131}"/>
                </a:ext>
              </a:extLst>
            </p:cNvPr>
            <p:cNvSpPr txBox="1"/>
            <p:nvPr/>
          </p:nvSpPr>
          <p:spPr>
            <a:xfrm>
              <a:off x="9968224" y="1629020"/>
              <a:ext cx="641522" cy="369332"/>
            </a:xfrm>
            <a:prstGeom prst="rect">
              <a:avLst/>
            </a:prstGeom>
            <a:noFill/>
          </p:spPr>
          <p:txBody>
            <a:bodyPr wrap="none" rtlCol="0">
              <a:spAutoFit/>
            </a:bodyPr>
            <a:lstStyle/>
            <a:p>
              <a:r>
                <a:rPr lang="en-US" dirty="0"/>
                <a:t>3.4%</a:t>
              </a:r>
            </a:p>
          </p:txBody>
        </p:sp>
        <p:sp>
          <p:nvSpPr>
            <p:cNvPr id="33" name="TextBox 32">
              <a:extLst>
                <a:ext uri="{FF2B5EF4-FFF2-40B4-BE49-F238E27FC236}">
                  <a16:creationId xmlns:a16="http://schemas.microsoft.com/office/drawing/2014/main" id="{FE306BC7-5FD8-2F40-868A-635293CA21B6}"/>
                </a:ext>
              </a:extLst>
            </p:cNvPr>
            <p:cNvSpPr txBox="1"/>
            <p:nvPr/>
          </p:nvSpPr>
          <p:spPr>
            <a:xfrm>
              <a:off x="9968224" y="2084504"/>
              <a:ext cx="641522" cy="369332"/>
            </a:xfrm>
            <a:prstGeom prst="rect">
              <a:avLst/>
            </a:prstGeom>
            <a:noFill/>
          </p:spPr>
          <p:txBody>
            <a:bodyPr wrap="none" rtlCol="0">
              <a:spAutoFit/>
            </a:bodyPr>
            <a:lstStyle/>
            <a:p>
              <a:r>
                <a:rPr lang="en-US" dirty="0">
                  <a:solidFill>
                    <a:srgbClr val="0432FF"/>
                  </a:solidFill>
                </a:rPr>
                <a:t>3.4%</a:t>
              </a:r>
            </a:p>
          </p:txBody>
        </p:sp>
      </p:grpSp>
      <p:pic>
        <p:nvPicPr>
          <p:cNvPr id="6" name="Picture 5">
            <a:extLst>
              <a:ext uri="{FF2B5EF4-FFF2-40B4-BE49-F238E27FC236}">
                <a16:creationId xmlns:a16="http://schemas.microsoft.com/office/drawing/2014/main" id="{5FA4579C-6152-5945-8DA1-F6252119183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45806" y="3569780"/>
            <a:ext cx="5375046" cy="2452692"/>
          </a:xfrm>
          <a:prstGeom prst="rect">
            <a:avLst/>
          </a:prstGeom>
        </p:spPr>
      </p:pic>
      <p:sp>
        <p:nvSpPr>
          <p:cNvPr id="35" name="TextBox 34">
            <a:extLst>
              <a:ext uri="{FF2B5EF4-FFF2-40B4-BE49-F238E27FC236}">
                <a16:creationId xmlns:a16="http://schemas.microsoft.com/office/drawing/2014/main" id="{1A986A36-88AC-8045-8845-C3853C9FEC38}"/>
              </a:ext>
            </a:extLst>
          </p:cNvPr>
          <p:cNvSpPr txBox="1"/>
          <p:nvPr/>
        </p:nvSpPr>
        <p:spPr>
          <a:xfrm>
            <a:off x="0" y="6586810"/>
            <a:ext cx="1880643" cy="246221"/>
          </a:xfrm>
          <a:prstGeom prst="rect">
            <a:avLst/>
          </a:prstGeom>
          <a:noFill/>
        </p:spPr>
        <p:txBody>
          <a:bodyPr wrap="none" rtlCol="0">
            <a:spAutoFit/>
          </a:bodyPr>
          <a:lstStyle/>
          <a:p>
            <a:r>
              <a:rPr lang="en-US" sz="1000" dirty="0"/>
              <a:t>© UCL-Penn Global COVID Study</a:t>
            </a:r>
          </a:p>
        </p:txBody>
      </p:sp>
    </p:spTree>
    <p:extLst>
      <p:ext uri="{BB962C8B-B14F-4D97-AF65-F5344CB8AC3E}">
        <p14:creationId xmlns:p14="http://schemas.microsoft.com/office/powerpoint/2010/main" val="15833164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9" name="Freeform: Shape 8">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1" name="Freeform: Shape 10">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2058BB5-41B6-0B4B-97DF-3C46A059A27C}"/>
              </a:ext>
            </a:extLst>
          </p:cNvPr>
          <p:cNvSpPr>
            <a:spLocks noGrp="1"/>
          </p:cNvSpPr>
          <p:nvPr>
            <p:ph type="title"/>
          </p:nvPr>
        </p:nvSpPr>
        <p:spPr>
          <a:xfrm>
            <a:off x="1523998" y="1759051"/>
            <a:ext cx="9144000" cy="3933022"/>
          </a:xfrm>
        </p:spPr>
        <p:txBody>
          <a:bodyPr vert="horz" lIns="91440" tIns="45720" rIns="91440" bIns="45720" rtlCol="0" anchor="ctr">
            <a:normAutofit/>
          </a:bodyPr>
          <a:lstStyle/>
          <a:p>
            <a:pPr algn="ctr"/>
            <a:r>
              <a:rPr lang="en-US" sz="7200" kern="1200" dirty="0">
                <a:solidFill>
                  <a:schemeClr val="tx1"/>
                </a:solidFill>
                <a:latin typeface="+mj-lt"/>
                <a:ea typeface="+mj-ea"/>
                <a:cs typeface="+mj-cs"/>
              </a:rPr>
              <a:t>Our results:</a:t>
            </a:r>
            <a:br>
              <a:rPr lang="en-US" sz="7200" kern="1200" dirty="0">
                <a:solidFill>
                  <a:schemeClr val="tx1"/>
                </a:solidFill>
                <a:latin typeface="+mj-lt"/>
                <a:ea typeface="+mj-ea"/>
                <a:cs typeface="+mj-cs"/>
              </a:rPr>
            </a:br>
            <a:r>
              <a:rPr lang="en-US" sz="3600" kern="1200" dirty="0">
                <a:solidFill>
                  <a:schemeClr val="tx1"/>
                </a:solidFill>
                <a:latin typeface="+mj-lt"/>
                <a:ea typeface="+mj-ea"/>
                <a:cs typeface="+mj-cs"/>
              </a:rPr>
              <a:t>1) Age contrasts</a:t>
            </a:r>
            <a:br>
              <a:rPr lang="en-US" sz="3600" kern="1200" dirty="0">
                <a:solidFill>
                  <a:schemeClr val="tx1"/>
                </a:solidFill>
                <a:latin typeface="+mj-lt"/>
                <a:ea typeface="+mj-ea"/>
                <a:cs typeface="+mj-cs"/>
              </a:rPr>
            </a:br>
            <a:r>
              <a:rPr lang="en-US" sz="3600" kern="1200" dirty="0">
                <a:solidFill>
                  <a:schemeClr val="tx1"/>
                </a:solidFill>
                <a:latin typeface="+mj-lt"/>
                <a:ea typeface="+mj-ea"/>
                <a:cs typeface="+mj-cs"/>
              </a:rPr>
              <a:t>2) Short &amp; longer-term stressors</a:t>
            </a:r>
            <a:br>
              <a:rPr lang="en-US" sz="3600" kern="1200" dirty="0">
                <a:solidFill>
                  <a:schemeClr val="tx1"/>
                </a:solidFill>
                <a:latin typeface="+mj-lt"/>
                <a:ea typeface="+mj-ea"/>
                <a:cs typeface="+mj-cs"/>
              </a:rPr>
            </a:br>
            <a:r>
              <a:rPr lang="en-US" sz="3600" kern="1200" dirty="0">
                <a:solidFill>
                  <a:schemeClr val="tx1"/>
                </a:solidFill>
                <a:latin typeface="+mj-lt"/>
                <a:ea typeface="+mj-ea"/>
                <a:cs typeface="+mj-cs"/>
              </a:rPr>
              <a:t>3) Loss</a:t>
            </a:r>
            <a:br>
              <a:rPr lang="en-US" sz="3600" kern="1200" dirty="0">
                <a:solidFill>
                  <a:schemeClr val="tx1"/>
                </a:solidFill>
                <a:latin typeface="+mj-lt"/>
                <a:ea typeface="+mj-ea"/>
                <a:cs typeface="+mj-cs"/>
              </a:rPr>
            </a:br>
            <a:r>
              <a:rPr lang="en-US" sz="3600" kern="1200" dirty="0">
                <a:solidFill>
                  <a:schemeClr val="tx1"/>
                </a:solidFill>
                <a:latin typeface="+mj-lt"/>
                <a:ea typeface="+mj-ea"/>
                <a:cs typeface="+mj-cs"/>
              </a:rPr>
              <a:t>4) Teacher’s MH</a:t>
            </a:r>
          </a:p>
        </p:txBody>
      </p:sp>
      <p:sp>
        <p:nvSpPr>
          <p:cNvPr id="13" name="Rectangle 12">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C75ED0C1-D80E-4449-B5BC-C9937875EDD6}"/>
              </a:ext>
            </a:extLst>
          </p:cNvPr>
          <p:cNvSpPr txBox="1"/>
          <p:nvPr/>
        </p:nvSpPr>
        <p:spPr>
          <a:xfrm>
            <a:off x="5683866" y="1389719"/>
            <a:ext cx="824265" cy="369332"/>
          </a:xfrm>
          <a:prstGeom prst="rect">
            <a:avLst/>
          </a:prstGeom>
          <a:noFill/>
        </p:spPr>
        <p:txBody>
          <a:bodyPr wrap="none" rtlCol="0">
            <a:spAutoFit/>
          </a:bodyPr>
          <a:lstStyle/>
          <a:p>
            <a:r>
              <a:rPr lang="en-US" dirty="0">
                <a:solidFill>
                  <a:schemeClr val="accent2"/>
                </a:solidFill>
              </a:rPr>
              <a:t>PART 1</a:t>
            </a:r>
          </a:p>
        </p:txBody>
      </p:sp>
    </p:spTree>
    <p:extLst>
      <p:ext uri="{BB962C8B-B14F-4D97-AF65-F5344CB8AC3E}">
        <p14:creationId xmlns:p14="http://schemas.microsoft.com/office/powerpoint/2010/main" val="2134268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Content Placeholder 4">
            <a:extLst>
              <a:ext uri="{FF2B5EF4-FFF2-40B4-BE49-F238E27FC236}">
                <a16:creationId xmlns:a16="http://schemas.microsoft.com/office/drawing/2014/main" id="{F87870AE-969E-624A-9DDD-0296E37CA638}"/>
              </a:ext>
            </a:extLst>
          </p:cNvPr>
          <p:cNvPicPr>
            <a:picLocks noGrp="1" noChangeAspect="1"/>
          </p:cNvPicPr>
          <p:nvPr>
            <p:ph idx="1"/>
          </p:nvPr>
        </p:nvPicPr>
        <p:blipFill rotWithShape="1">
          <a:blip r:embed="rId2"/>
          <a:srcRect l="26581" t="23226" r="22117" b="61622"/>
          <a:stretch/>
        </p:blipFill>
        <p:spPr>
          <a:xfrm>
            <a:off x="4568540" y="940518"/>
            <a:ext cx="7292156" cy="5385622"/>
          </a:xfrm>
          <a:prstGeom prst="rect">
            <a:avLst/>
          </a:prstGeom>
        </p:spPr>
      </p:pic>
      <p:pic>
        <p:nvPicPr>
          <p:cNvPr id="22" name="Content Placeholder 4">
            <a:extLst>
              <a:ext uri="{FF2B5EF4-FFF2-40B4-BE49-F238E27FC236}">
                <a16:creationId xmlns:a16="http://schemas.microsoft.com/office/drawing/2014/main" id="{70CF3431-E63B-C440-BEBF-830008F42624}"/>
              </a:ext>
            </a:extLst>
          </p:cNvPr>
          <p:cNvPicPr>
            <a:picLocks noChangeAspect="1"/>
          </p:cNvPicPr>
          <p:nvPr/>
        </p:nvPicPr>
        <p:blipFill rotWithShape="1">
          <a:blip r:embed="rId2"/>
          <a:srcRect t="7134" b="81983"/>
          <a:stretch/>
        </p:blipFill>
        <p:spPr>
          <a:xfrm>
            <a:off x="75591" y="147329"/>
            <a:ext cx="4776171" cy="1299768"/>
          </a:xfrm>
          <a:prstGeom prst="rect">
            <a:avLst/>
          </a:prstGeom>
        </p:spPr>
      </p:pic>
      <p:sp>
        <p:nvSpPr>
          <p:cNvPr id="2" name="TextBox 1">
            <a:extLst>
              <a:ext uri="{FF2B5EF4-FFF2-40B4-BE49-F238E27FC236}">
                <a16:creationId xmlns:a16="http://schemas.microsoft.com/office/drawing/2014/main" id="{33D69ACC-E9DF-7A40-8D1D-014CC937C996}"/>
              </a:ext>
            </a:extLst>
          </p:cNvPr>
          <p:cNvSpPr txBox="1"/>
          <p:nvPr/>
        </p:nvSpPr>
        <p:spPr>
          <a:xfrm>
            <a:off x="844431" y="3317866"/>
            <a:ext cx="1911786" cy="369332"/>
          </a:xfrm>
          <a:prstGeom prst="rect">
            <a:avLst/>
          </a:prstGeom>
          <a:solidFill>
            <a:srgbClr val="F9A30E"/>
          </a:solidFill>
        </p:spPr>
        <p:txBody>
          <a:bodyPr wrap="square" rtlCol="0">
            <a:spAutoFit/>
          </a:bodyPr>
          <a:lstStyle/>
          <a:p>
            <a:pPr algn="ctr"/>
            <a:r>
              <a:rPr lang="en-US" dirty="0">
                <a:solidFill>
                  <a:schemeClr val="bg1"/>
                </a:solidFill>
                <a:latin typeface="Aharoni" panose="020F0502020204030204" pitchFamily="34" charset="0"/>
                <a:cs typeface="Aharoni" panose="020F0502020204030204" pitchFamily="34" charset="0"/>
              </a:rPr>
              <a:t>AGGRESSION</a:t>
            </a:r>
          </a:p>
        </p:txBody>
      </p:sp>
      <p:sp>
        <p:nvSpPr>
          <p:cNvPr id="138" name="TextBox 137">
            <a:extLst>
              <a:ext uri="{FF2B5EF4-FFF2-40B4-BE49-F238E27FC236}">
                <a16:creationId xmlns:a16="http://schemas.microsoft.com/office/drawing/2014/main" id="{01FC460D-ABF1-F940-B7CF-4BDCC365064F}"/>
              </a:ext>
            </a:extLst>
          </p:cNvPr>
          <p:cNvSpPr txBox="1"/>
          <p:nvPr/>
        </p:nvSpPr>
        <p:spPr>
          <a:xfrm>
            <a:off x="841212" y="2821443"/>
            <a:ext cx="2524840" cy="369332"/>
          </a:xfrm>
          <a:prstGeom prst="rect">
            <a:avLst/>
          </a:prstGeom>
          <a:solidFill>
            <a:srgbClr val="F9A30E"/>
          </a:solidFill>
        </p:spPr>
        <p:txBody>
          <a:bodyPr wrap="square" rtlCol="0">
            <a:spAutoFit/>
          </a:bodyPr>
          <a:lstStyle/>
          <a:p>
            <a:pPr algn="ctr"/>
            <a:r>
              <a:rPr lang="en-US" dirty="0">
                <a:solidFill>
                  <a:schemeClr val="bg1"/>
                </a:solidFill>
                <a:latin typeface="Aharoni" panose="020F0502020204030204" pitchFamily="34" charset="0"/>
                <a:cs typeface="Aharoni" panose="020F0502020204030204" pitchFamily="34" charset="0"/>
              </a:rPr>
              <a:t>PHYSICAL ACTIVITY</a:t>
            </a:r>
          </a:p>
        </p:txBody>
      </p:sp>
      <p:sp>
        <p:nvSpPr>
          <p:cNvPr id="139" name="TextBox 138">
            <a:extLst>
              <a:ext uri="{FF2B5EF4-FFF2-40B4-BE49-F238E27FC236}">
                <a16:creationId xmlns:a16="http://schemas.microsoft.com/office/drawing/2014/main" id="{98041E7B-0AD9-2F4F-8E66-99064F8F4445}"/>
              </a:ext>
            </a:extLst>
          </p:cNvPr>
          <p:cNvSpPr txBox="1"/>
          <p:nvPr/>
        </p:nvSpPr>
        <p:spPr>
          <a:xfrm>
            <a:off x="837926" y="3852398"/>
            <a:ext cx="1911786" cy="369332"/>
          </a:xfrm>
          <a:prstGeom prst="rect">
            <a:avLst/>
          </a:prstGeom>
          <a:solidFill>
            <a:srgbClr val="F9A30E"/>
          </a:solidFill>
        </p:spPr>
        <p:txBody>
          <a:bodyPr wrap="square" rtlCol="0">
            <a:spAutoFit/>
          </a:bodyPr>
          <a:lstStyle/>
          <a:p>
            <a:pPr algn="ctr"/>
            <a:r>
              <a:rPr lang="en-US" dirty="0">
                <a:solidFill>
                  <a:schemeClr val="bg1"/>
                </a:solidFill>
                <a:latin typeface="Aharoni" panose="020F0502020204030204" pitchFamily="34" charset="0"/>
                <a:cs typeface="Aharoni" panose="020F0502020204030204" pitchFamily="34" charset="0"/>
              </a:rPr>
              <a:t>SLEEP</a:t>
            </a:r>
          </a:p>
        </p:txBody>
      </p:sp>
      <p:sp>
        <p:nvSpPr>
          <p:cNvPr id="140" name="TextBox 139">
            <a:extLst>
              <a:ext uri="{FF2B5EF4-FFF2-40B4-BE49-F238E27FC236}">
                <a16:creationId xmlns:a16="http://schemas.microsoft.com/office/drawing/2014/main" id="{518BB598-536E-5C4F-9F13-E27BA2528247}"/>
              </a:ext>
            </a:extLst>
          </p:cNvPr>
          <p:cNvSpPr txBox="1"/>
          <p:nvPr/>
        </p:nvSpPr>
        <p:spPr>
          <a:xfrm>
            <a:off x="844431" y="4388408"/>
            <a:ext cx="1911786" cy="369332"/>
          </a:xfrm>
          <a:prstGeom prst="rect">
            <a:avLst/>
          </a:prstGeom>
          <a:solidFill>
            <a:srgbClr val="F9A30E"/>
          </a:solidFill>
        </p:spPr>
        <p:txBody>
          <a:bodyPr wrap="square" rtlCol="0">
            <a:spAutoFit/>
          </a:bodyPr>
          <a:lstStyle/>
          <a:p>
            <a:pPr algn="ctr"/>
            <a:r>
              <a:rPr lang="en-US" dirty="0">
                <a:solidFill>
                  <a:schemeClr val="bg1"/>
                </a:solidFill>
                <a:latin typeface="Aharoni" panose="020F0502020204030204" pitchFamily="34" charset="0"/>
                <a:cs typeface="Aharoni" panose="020F0502020204030204" pitchFamily="34" charset="0"/>
              </a:rPr>
              <a:t>STRESS</a:t>
            </a:r>
          </a:p>
        </p:txBody>
      </p:sp>
      <p:sp>
        <p:nvSpPr>
          <p:cNvPr id="141" name="TextBox 140">
            <a:extLst>
              <a:ext uri="{FF2B5EF4-FFF2-40B4-BE49-F238E27FC236}">
                <a16:creationId xmlns:a16="http://schemas.microsoft.com/office/drawing/2014/main" id="{55DD9A7A-9286-EB4D-8182-9E7F4F7C8CEB}"/>
              </a:ext>
            </a:extLst>
          </p:cNvPr>
          <p:cNvSpPr txBox="1"/>
          <p:nvPr/>
        </p:nvSpPr>
        <p:spPr>
          <a:xfrm>
            <a:off x="844431" y="2307905"/>
            <a:ext cx="1911786" cy="369332"/>
          </a:xfrm>
          <a:prstGeom prst="rect">
            <a:avLst/>
          </a:prstGeom>
          <a:solidFill>
            <a:srgbClr val="F9A30E"/>
          </a:solidFill>
        </p:spPr>
        <p:txBody>
          <a:bodyPr wrap="square" rtlCol="0">
            <a:spAutoFit/>
          </a:bodyPr>
          <a:lstStyle/>
          <a:p>
            <a:pPr algn="ctr"/>
            <a:r>
              <a:rPr lang="en-US" dirty="0">
                <a:solidFill>
                  <a:schemeClr val="bg1"/>
                </a:solidFill>
                <a:latin typeface="Aharoni" panose="020F0502020204030204" pitchFamily="34" charset="0"/>
                <a:cs typeface="Aharoni" panose="020F0502020204030204" pitchFamily="34" charset="0"/>
              </a:rPr>
              <a:t>ANXIETY</a:t>
            </a:r>
            <a:r>
              <a:rPr lang="en-US" dirty="0">
                <a:solidFill>
                  <a:srgbClr val="0432FF"/>
                </a:solidFill>
                <a:latin typeface="Aharoni" panose="020F0502020204030204" pitchFamily="34" charset="0"/>
                <a:cs typeface="Aharoni" panose="020F0502020204030204" pitchFamily="34" charset="0"/>
              </a:rPr>
              <a:t>*</a:t>
            </a:r>
          </a:p>
        </p:txBody>
      </p:sp>
      <p:sp>
        <p:nvSpPr>
          <p:cNvPr id="142" name="TextBox 141">
            <a:extLst>
              <a:ext uri="{FF2B5EF4-FFF2-40B4-BE49-F238E27FC236}">
                <a16:creationId xmlns:a16="http://schemas.microsoft.com/office/drawing/2014/main" id="{317AEEAA-2C7D-404F-81A9-E6D0B79B4CE7}"/>
              </a:ext>
            </a:extLst>
          </p:cNvPr>
          <p:cNvSpPr txBox="1"/>
          <p:nvPr/>
        </p:nvSpPr>
        <p:spPr>
          <a:xfrm>
            <a:off x="856455" y="1774295"/>
            <a:ext cx="1911786" cy="369332"/>
          </a:xfrm>
          <a:prstGeom prst="rect">
            <a:avLst/>
          </a:prstGeom>
          <a:solidFill>
            <a:srgbClr val="F9A30E"/>
          </a:solidFill>
        </p:spPr>
        <p:txBody>
          <a:bodyPr wrap="square" rtlCol="0">
            <a:spAutoFit/>
          </a:bodyPr>
          <a:lstStyle/>
          <a:p>
            <a:pPr algn="ctr"/>
            <a:r>
              <a:rPr lang="en-US" dirty="0">
                <a:solidFill>
                  <a:schemeClr val="bg1"/>
                </a:solidFill>
                <a:latin typeface="Aharoni" panose="020F0502020204030204" pitchFamily="34" charset="0"/>
                <a:cs typeface="Aharoni" panose="020F0502020204030204" pitchFamily="34" charset="0"/>
              </a:rPr>
              <a:t>DEPRESSION</a:t>
            </a:r>
          </a:p>
        </p:txBody>
      </p:sp>
      <p:sp>
        <p:nvSpPr>
          <p:cNvPr id="143" name="TextBox 142">
            <a:extLst>
              <a:ext uri="{FF2B5EF4-FFF2-40B4-BE49-F238E27FC236}">
                <a16:creationId xmlns:a16="http://schemas.microsoft.com/office/drawing/2014/main" id="{64094350-B9B8-F943-B464-3342700198D4}"/>
              </a:ext>
            </a:extLst>
          </p:cNvPr>
          <p:cNvSpPr txBox="1"/>
          <p:nvPr/>
        </p:nvSpPr>
        <p:spPr>
          <a:xfrm>
            <a:off x="0" y="6586810"/>
            <a:ext cx="1880643" cy="246221"/>
          </a:xfrm>
          <a:prstGeom prst="rect">
            <a:avLst/>
          </a:prstGeom>
          <a:noFill/>
        </p:spPr>
        <p:txBody>
          <a:bodyPr wrap="none" rtlCol="0">
            <a:spAutoFit/>
          </a:bodyPr>
          <a:lstStyle/>
          <a:p>
            <a:r>
              <a:rPr lang="en-US" sz="1000" dirty="0"/>
              <a:t>© UCL-Penn Global COVID Study</a:t>
            </a:r>
          </a:p>
        </p:txBody>
      </p:sp>
      <p:sp>
        <p:nvSpPr>
          <p:cNvPr id="12" name="TextBox 11">
            <a:extLst>
              <a:ext uri="{FF2B5EF4-FFF2-40B4-BE49-F238E27FC236}">
                <a16:creationId xmlns:a16="http://schemas.microsoft.com/office/drawing/2014/main" id="{BCE570A0-F384-DC43-AE2A-F8D806AE083F}"/>
              </a:ext>
            </a:extLst>
          </p:cNvPr>
          <p:cNvSpPr txBox="1"/>
          <p:nvPr/>
        </p:nvSpPr>
        <p:spPr>
          <a:xfrm>
            <a:off x="844431" y="5089618"/>
            <a:ext cx="1911786" cy="369332"/>
          </a:xfrm>
          <a:prstGeom prst="rect">
            <a:avLst/>
          </a:prstGeom>
          <a:solidFill>
            <a:schemeClr val="accent6"/>
          </a:solidFill>
        </p:spPr>
        <p:txBody>
          <a:bodyPr wrap="square" rtlCol="0">
            <a:spAutoFit/>
          </a:bodyPr>
          <a:lstStyle/>
          <a:p>
            <a:pPr algn="ctr"/>
            <a:r>
              <a:rPr lang="en-US" dirty="0">
                <a:solidFill>
                  <a:schemeClr val="bg1"/>
                </a:solidFill>
                <a:latin typeface="Aharoni" panose="020F0502020204030204" pitchFamily="34" charset="0"/>
                <a:cs typeface="Aharoni" panose="020F0502020204030204" pitchFamily="34" charset="0"/>
              </a:rPr>
              <a:t>LONELINESS</a:t>
            </a:r>
          </a:p>
        </p:txBody>
      </p:sp>
      <p:sp>
        <p:nvSpPr>
          <p:cNvPr id="13" name="TextBox 12">
            <a:extLst>
              <a:ext uri="{FF2B5EF4-FFF2-40B4-BE49-F238E27FC236}">
                <a16:creationId xmlns:a16="http://schemas.microsoft.com/office/drawing/2014/main" id="{66DE82C5-6FF7-8442-ACA0-2646E7A66B95}"/>
              </a:ext>
            </a:extLst>
          </p:cNvPr>
          <p:cNvSpPr txBox="1"/>
          <p:nvPr/>
        </p:nvSpPr>
        <p:spPr>
          <a:xfrm>
            <a:off x="844431" y="5562623"/>
            <a:ext cx="1911786" cy="369332"/>
          </a:xfrm>
          <a:prstGeom prst="rect">
            <a:avLst/>
          </a:prstGeom>
          <a:solidFill>
            <a:schemeClr val="accent6"/>
          </a:solidFill>
        </p:spPr>
        <p:txBody>
          <a:bodyPr wrap="square" rtlCol="0">
            <a:spAutoFit/>
          </a:bodyPr>
          <a:lstStyle/>
          <a:p>
            <a:pPr algn="ctr"/>
            <a:r>
              <a:rPr lang="en-US" dirty="0">
                <a:solidFill>
                  <a:schemeClr val="bg1"/>
                </a:solidFill>
                <a:latin typeface="Aharoni" panose="020F0502020204030204" pitchFamily="34" charset="0"/>
                <a:cs typeface="Aharoni" panose="020F0502020204030204" pitchFamily="34" charset="0"/>
              </a:rPr>
              <a:t>EMPATHY</a:t>
            </a:r>
            <a:r>
              <a:rPr lang="en-US" dirty="0">
                <a:solidFill>
                  <a:srgbClr val="0432FF"/>
                </a:solidFill>
                <a:latin typeface="Aharoni" panose="020F0502020204030204" pitchFamily="34" charset="0"/>
                <a:cs typeface="Aharoni" panose="020F0502020204030204" pitchFamily="34" charset="0"/>
              </a:rPr>
              <a:t>*</a:t>
            </a:r>
          </a:p>
        </p:txBody>
      </p:sp>
    </p:spTree>
    <p:extLst>
      <p:ext uri="{BB962C8B-B14F-4D97-AF65-F5344CB8AC3E}">
        <p14:creationId xmlns:p14="http://schemas.microsoft.com/office/powerpoint/2010/main" val="18099357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1BCDA6F-266B-B246-8778-5750B0820FDE}"/>
              </a:ext>
            </a:extLst>
          </p:cNvPr>
          <p:cNvSpPr txBox="1"/>
          <p:nvPr/>
        </p:nvSpPr>
        <p:spPr>
          <a:xfrm>
            <a:off x="-29259" y="211221"/>
            <a:ext cx="12234511" cy="930447"/>
          </a:xfrm>
          <a:prstGeom prst="rect">
            <a:avLst/>
          </a:prstGeom>
          <a:solidFill>
            <a:schemeClr val="tx1"/>
          </a:solidFill>
        </p:spPr>
        <p:txBody>
          <a:bodyPr vert="horz" lIns="91440" tIns="45720" rIns="91440" bIns="45720" rtlCol="0" anchor="b">
            <a:no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2400" b="1"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rPr>
              <a:t>Loneliness</a:t>
            </a: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is a key risk factor of lockdown </a:t>
            </a:r>
          </a:p>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Carollo</a:t>
            </a:r>
            <a:r>
              <a:rPr kumimoji="0" lang="en-US" sz="1800" b="0" i="0" u="none" strike="noStrike" kern="1200" cap="none" spc="0" normalizeH="0" baseline="30000" noProof="0" dirty="0">
                <a:ln>
                  <a:noFill/>
                </a:ln>
                <a:solidFill>
                  <a:prstClr val="white"/>
                </a:solidFill>
                <a:effectLst/>
                <a:uLnTx/>
                <a:uFillTx/>
                <a:latin typeface="Arial" panose="020B0604020202020204" pitchFamily="34" charset="0"/>
                <a:ea typeface="+mn-ea"/>
                <a:cs typeface="Arial" panose="020B0604020202020204" pitchFamily="34" charset="0"/>
              </a:rPr>
              <a:t>1</a:t>
            </a:r>
            <a:r>
              <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 Bizzego</a:t>
            </a:r>
            <a:r>
              <a:rPr kumimoji="0" lang="en-US" sz="1800" b="0" i="0" u="none" strike="noStrike" kern="1200" cap="none" spc="0" normalizeH="0" baseline="30000" noProof="0" dirty="0">
                <a:ln>
                  <a:noFill/>
                </a:ln>
                <a:solidFill>
                  <a:prstClr val="white"/>
                </a:solidFill>
                <a:effectLst/>
                <a:uLnTx/>
                <a:uFillTx/>
                <a:latin typeface="Arial" panose="020B0604020202020204" pitchFamily="34" charset="0"/>
                <a:ea typeface="+mn-ea"/>
                <a:cs typeface="Arial" panose="020B0604020202020204" pitchFamily="34" charset="0"/>
              </a:rPr>
              <a:t>1</a:t>
            </a:r>
            <a:r>
              <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 Gabrieli, G., Wong, K. K., Raine, A. &amp; Esposito, G. (</a:t>
            </a:r>
            <a:r>
              <a:rPr kumimoji="0" lang="en-US" sz="1800" b="0" i="1"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under review</a:t>
            </a:r>
            <a:r>
              <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p>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DOI: </a:t>
            </a:r>
            <a:r>
              <a:rPr kumimoji="0" lang="en-US"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hlinkClick r:id="rId3"/>
              </a:rPr>
              <a:t>10.1101/2020.11.26.20239103</a:t>
            </a:r>
            <a:r>
              <a:rPr kumimoji="0" lang="en-US"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p>
        </p:txBody>
      </p:sp>
      <p:pic>
        <p:nvPicPr>
          <p:cNvPr id="4" name="Picture 3">
            <a:extLst>
              <a:ext uri="{FF2B5EF4-FFF2-40B4-BE49-F238E27FC236}">
                <a16:creationId xmlns:a16="http://schemas.microsoft.com/office/drawing/2014/main" id="{6D4A3A2E-F5D8-3447-A294-3595F8435910}"/>
              </a:ext>
            </a:extLst>
          </p:cNvPr>
          <p:cNvPicPr>
            <a:picLocks noChangeAspect="1"/>
          </p:cNvPicPr>
          <p:nvPr/>
        </p:nvPicPr>
        <p:blipFill>
          <a:blip r:embed="rId4"/>
          <a:stretch>
            <a:fillRect/>
          </a:stretch>
        </p:blipFill>
        <p:spPr>
          <a:xfrm>
            <a:off x="105577" y="1682465"/>
            <a:ext cx="5309554" cy="4351561"/>
          </a:xfrm>
          <a:prstGeom prst="rect">
            <a:avLst/>
          </a:prstGeom>
        </p:spPr>
      </p:pic>
      <p:sp>
        <p:nvSpPr>
          <p:cNvPr id="125" name="Rectangle 124">
            <a:extLst>
              <a:ext uri="{FF2B5EF4-FFF2-40B4-BE49-F238E27FC236}">
                <a16:creationId xmlns:a16="http://schemas.microsoft.com/office/drawing/2014/main" id="{1DAA6F40-50A7-7641-B2D2-9606BFAF42BA}"/>
              </a:ext>
            </a:extLst>
          </p:cNvPr>
          <p:cNvSpPr/>
          <p:nvPr/>
        </p:nvSpPr>
        <p:spPr>
          <a:xfrm>
            <a:off x="887895" y="1814044"/>
            <a:ext cx="4527236" cy="531591"/>
          </a:xfrm>
          <a:prstGeom prst="rect">
            <a:avLst/>
          </a:prstGeom>
          <a:noFill/>
          <a:ln w="25400">
            <a:solidFill>
              <a:schemeClr val="accent4"/>
            </a:solidFill>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
        <p:nvSpPr>
          <p:cNvPr id="126" name="TextBox 125">
            <a:extLst>
              <a:ext uri="{FF2B5EF4-FFF2-40B4-BE49-F238E27FC236}">
                <a16:creationId xmlns:a16="http://schemas.microsoft.com/office/drawing/2014/main" id="{00D68876-9C7E-8941-B4C7-2BA755258B15}"/>
              </a:ext>
            </a:extLst>
          </p:cNvPr>
          <p:cNvSpPr txBox="1"/>
          <p:nvPr/>
        </p:nvSpPr>
        <p:spPr>
          <a:xfrm>
            <a:off x="0" y="6586810"/>
            <a:ext cx="1880643" cy="246221"/>
          </a:xfrm>
          <a:prstGeom prst="rect">
            <a:avLst/>
          </a:prstGeom>
          <a:noFill/>
        </p:spPr>
        <p:txBody>
          <a:bodyPr wrap="none" rtlCol="0">
            <a:spAutoFit/>
          </a:bodyPr>
          <a:lstStyle/>
          <a:p>
            <a:r>
              <a:rPr lang="en-US" sz="1000" dirty="0"/>
              <a:t>© UCL-Penn Global COVID Study</a:t>
            </a:r>
          </a:p>
        </p:txBody>
      </p:sp>
      <p:pic>
        <p:nvPicPr>
          <p:cNvPr id="5" name="Picture 4" descr="Graphical user interface, text&#10;&#10;Description automatically generated">
            <a:extLst>
              <a:ext uri="{FF2B5EF4-FFF2-40B4-BE49-F238E27FC236}">
                <a16:creationId xmlns:a16="http://schemas.microsoft.com/office/drawing/2014/main" id="{8AA28D18-0C66-534F-A324-D674625A3E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35362" y="1814044"/>
            <a:ext cx="5486400" cy="3429000"/>
          </a:xfrm>
          <a:prstGeom prst="rect">
            <a:avLst/>
          </a:prstGeom>
        </p:spPr>
      </p:pic>
    </p:spTree>
    <p:extLst>
      <p:ext uri="{BB962C8B-B14F-4D97-AF65-F5344CB8AC3E}">
        <p14:creationId xmlns:p14="http://schemas.microsoft.com/office/powerpoint/2010/main" val="39258669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1" name="Rectangle 76">
            <a:extLst>
              <a:ext uri="{FF2B5EF4-FFF2-40B4-BE49-F238E27FC236}">
                <a16:creationId xmlns:a16="http://schemas.microsoft.com/office/drawing/2014/main" id="{F0DCC097-1DB8-4B6D-85D0-6FBA0E1CA4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Freeform: Shape 78">
            <a:extLst>
              <a:ext uri="{FF2B5EF4-FFF2-40B4-BE49-F238E27FC236}">
                <a16:creationId xmlns:a16="http://schemas.microsoft.com/office/drawing/2014/main" id="{E0B58608-23C8-4441-994D-C6823EEE1D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2083506"/>
          </a:xfrm>
          <a:custGeom>
            <a:avLst/>
            <a:gdLst>
              <a:gd name="connsiteX0" fmla="*/ 0 w 12191999"/>
              <a:gd name="connsiteY0" fmla="*/ 0 h 2083506"/>
              <a:gd name="connsiteX1" fmla="*/ 9429748 w 12191999"/>
              <a:gd name="connsiteY1" fmla="*/ 0 h 2083506"/>
              <a:gd name="connsiteX2" fmla="*/ 9429748 w 12191999"/>
              <a:gd name="connsiteY2" fmla="*/ 1 h 2083506"/>
              <a:gd name="connsiteX3" fmla="*/ 12191999 w 12191999"/>
              <a:gd name="connsiteY3" fmla="*/ 1 h 2083506"/>
              <a:gd name="connsiteX4" fmla="*/ 12191999 w 12191999"/>
              <a:gd name="connsiteY4" fmla="*/ 1164372 h 2083506"/>
              <a:gd name="connsiteX5" fmla="*/ 12147852 w 12191999"/>
              <a:gd name="connsiteY5" fmla="*/ 1163783 h 2083506"/>
              <a:gd name="connsiteX6" fmla="*/ 11993604 w 12191999"/>
              <a:gd name="connsiteY6" fmla="*/ 1153496 h 2083506"/>
              <a:gd name="connsiteX7" fmla="*/ 11865319 w 12191999"/>
              <a:gd name="connsiteY7" fmla="*/ 1176624 h 2083506"/>
              <a:gd name="connsiteX8" fmla="*/ 11718353 w 12191999"/>
              <a:gd name="connsiteY8" fmla="*/ 1209136 h 2083506"/>
              <a:gd name="connsiteX9" fmla="*/ 11609067 w 12191999"/>
              <a:gd name="connsiteY9" fmla="*/ 1218512 h 2083506"/>
              <a:gd name="connsiteX10" fmla="*/ 11545958 w 12191999"/>
              <a:gd name="connsiteY10" fmla="*/ 1240430 h 2083506"/>
              <a:gd name="connsiteX11" fmla="*/ 11445770 w 12191999"/>
              <a:gd name="connsiteY11" fmla="*/ 1225780 h 2083506"/>
              <a:gd name="connsiteX12" fmla="*/ 11398842 w 12191999"/>
              <a:gd name="connsiteY12" fmla="*/ 1227250 h 2083506"/>
              <a:gd name="connsiteX13" fmla="*/ 11240093 w 12191999"/>
              <a:gd name="connsiteY13" fmla="*/ 1266797 h 2083506"/>
              <a:gd name="connsiteX14" fmla="*/ 11141364 w 12191999"/>
              <a:gd name="connsiteY14" fmla="*/ 1288059 h 2083506"/>
              <a:gd name="connsiteX15" fmla="*/ 11015396 w 12191999"/>
              <a:gd name="connsiteY15" fmla="*/ 1353104 h 2083506"/>
              <a:gd name="connsiteX16" fmla="*/ 10973905 w 12191999"/>
              <a:gd name="connsiteY16" fmla="*/ 1365109 h 2083506"/>
              <a:gd name="connsiteX17" fmla="*/ 10904858 w 12191999"/>
              <a:gd name="connsiteY17" fmla="*/ 1371966 h 2083506"/>
              <a:gd name="connsiteX18" fmla="*/ 10827883 w 12191999"/>
              <a:gd name="connsiteY18" fmla="*/ 1410270 h 2083506"/>
              <a:gd name="connsiteX19" fmla="*/ 10690996 w 12191999"/>
              <a:gd name="connsiteY19" fmla="*/ 1426394 h 2083506"/>
              <a:gd name="connsiteX20" fmla="*/ 10624461 w 12191999"/>
              <a:gd name="connsiteY20" fmla="*/ 1444283 h 2083506"/>
              <a:gd name="connsiteX21" fmla="*/ 10517208 w 12191999"/>
              <a:gd name="connsiteY21" fmla="*/ 1478947 h 2083506"/>
              <a:gd name="connsiteX22" fmla="*/ 10497937 w 12191999"/>
              <a:gd name="connsiteY22" fmla="*/ 1469831 h 2083506"/>
              <a:gd name="connsiteX23" fmla="*/ 10471201 w 12191999"/>
              <a:gd name="connsiteY23" fmla="*/ 1486037 h 2083506"/>
              <a:gd name="connsiteX24" fmla="*/ 10448263 w 12191999"/>
              <a:gd name="connsiteY24" fmla="*/ 1478223 h 2083506"/>
              <a:gd name="connsiteX25" fmla="*/ 10388089 w 12191999"/>
              <a:gd name="connsiteY25" fmla="*/ 1507175 h 2083506"/>
              <a:gd name="connsiteX26" fmla="*/ 10333720 w 12191999"/>
              <a:gd name="connsiteY26" fmla="*/ 1515848 h 2083506"/>
              <a:gd name="connsiteX27" fmla="*/ 10104338 w 12191999"/>
              <a:gd name="connsiteY27" fmla="*/ 1569424 h 2083506"/>
              <a:gd name="connsiteX28" fmla="*/ 9910445 w 12191999"/>
              <a:gd name="connsiteY28" fmla="*/ 1632275 h 2083506"/>
              <a:gd name="connsiteX29" fmla="*/ 9770872 w 12191999"/>
              <a:gd name="connsiteY29" fmla="*/ 1688088 h 2083506"/>
              <a:gd name="connsiteX30" fmla="*/ 9733849 w 12191999"/>
              <a:gd name="connsiteY30" fmla="*/ 1700034 h 2083506"/>
              <a:gd name="connsiteX31" fmla="*/ 9703714 w 12191999"/>
              <a:gd name="connsiteY31" fmla="*/ 1730093 h 2083506"/>
              <a:gd name="connsiteX32" fmla="*/ 9698351 w 12191999"/>
              <a:gd name="connsiteY32" fmla="*/ 1730377 h 2083506"/>
              <a:gd name="connsiteX33" fmla="*/ 9632895 w 12191999"/>
              <a:gd name="connsiteY33" fmla="*/ 1736363 h 2083506"/>
              <a:gd name="connsiteX34" fmla="*/ 9569107 w 12191999"/>
              <a:gd name="connsiteY34" fmla="*/ 1741010 h 2083506"/>
              <a:gd name="connsiteX35" fmla="*/ 9536451 w 12191999"/>
              <a:gd name="connsiteY35" fmla="*/ 1755120 h 2083506"/>
              <a:gd name="connsiteX36" fmla="*/ 9529385 w 12191999"/>
              <a:gd name="connsiteY36" fmla="*/ 1757515 h 2083506"/>
              <a:gd name="connsiteX37" fmla="*/ 9498527 w 12191999"/>
              <a:gd name="connsiteY37" fmla="*/ 1753117 h 2083506"/>
              <a:gd name="connsiteX38" fmla="*/ 9436642 w 12191999"/>
              <a:gd name="connsiteY38" fmla="*/ 1755478 h 2083506"/>
              <a:gd name="connsiteX39" fmla="*/ 9429748 w 12191999"/>
              <a:gd name="connsiteY39" fmla="*/ 1756317 h 2083506"/>
              <a:gd name="connsiteX40" fmla="*/ 9429748 w 12191999"/>
              <a:gd name="connsiteY40" fmla="*/ 1768745 h 2083506"/>
              <a:gd name="connsiteX41" fmla="*/ 9425802 w 12191999"/>
              <a:gd name="connsiteY41" fmla="*/ 1769273 h 2083506"/>
              <a:gd name="connsiteX42" fmla="*/ 9349763 w 12191999"/>
              <a:gd name="connsiteY42" fmla="*/ 1776107 h 2083506"/>
              <a:gd name="connsiteX43" fmla="*/ 9256503 w 12191999"/>
              <a:gd name="connsiteY43" fmla="*/ 1800699 h 2083506"/>
              <a:gd name="connsiteX44" fmla="*/ 9222873 w 12191999"/>
              <a:gd name="connsiteY44" fmla="*/ 1803003 h 2083506"/>
              <a:gd name="connsiteX45" fmla="*/ 9224095 w 12191999"/>
              <a:gd name="connsiteY45" fmla="*/ 1807355 h 2083506"/>
              <a:gd name="connsiteX46" fmla="*/ 9211603 w 12191999"/>
              <a:gd name="connsiteY46" fmla="*/ 1807675 h 2083506"/>
              <a:gd name="connsiteX47" fmla="*/ 9183719 w 12191999"/>
              <a:gd name="connsiteY47" fmla="*/ 1807781 h 2083506"/>
              <a:gd name="connsiteX48" fmla="*/ 9100221 w 12191999"/>
              <a:gd name="connsiteY48" fmla="*/ 1808989 h 2083506"/>
              <a:gd name="connsiteX49" fmla="*/ 9077439 w 12191999"/>
              <a:gd name="connsiteY49" fmla="*/ 1817333 h 2083506"/>
              <a:gd name="connsiteX50" fmla="*/ 9055889 w 12191999"/>
              <a:gd name="connsiteY50" fmla="*/ 1817464 h 2083506"/>
              <a:gd name="connsiteX51" fmla="*/ 8930912 w 12191999"/>
              <a:gd name="connsiteY51" fmla="*/ 1828648 h 2083506"/>
              <a:gd name="connsiteX52" fmla="*/ 8913729 w 12191999"/>
              <a:gd name="connsiteY52" fmla="*/ 1829483 h 2083506"/>
              <a:gd name="connsiteX53" fmla="*/ 8904423 w 12191999"/>
              <a:gd name="connsiteY53" fmla="*/ 1833234 h 2083506"/>
              <a:gd name="connsiteX54" fmla="*/ 8871099 w 12191999"/>
              <a:gd name="connsiteY54" fmla="*/ 1833979 h 2083506"/>
              <a:gd name="connsiteX55" fmla="*/ 8869557 w 12191999"/>
              <a:gd name="connsiteY55" fmla="*/ 1836113 h 2083506"/>
              <a:gd name="connsiteX56" fmla="*/ 8760021 w 12191999"/>
              <a:gd name="connsiteY56" fmla="*/ 1854442 h 2083506"/>
              <a:gd name="connsiteX57" fmla="*/ 8741254 w 12191999"/>
              <a:gd name="connsiteY57" fmla="*/ 1857469 h 2083506"/>
              <a:gd name="connsiteX58" fmla="*/ 8725039 w 12191999"/>
              <a:gd name="connsiteY58" fmla="*/ 1856552 h 2083506"/>
              <a:gd name="connsiteX59" fmla="*/ 8635265 w 12191999"/>
              <a:gd name="connsiteY59" fmla="*/ 1859168 h 2083506"/>
              <a:gd name="connsiteX60" fmla="*/ 8613911 w 12191999"/>
              <a:gd name="connsiteY60" fmla="*/ 1857561 h 2083506"/>
              <a:gd name="connsiteX61" fmla="*/ 8604931 w 12191999"/>
              <a:gd name="connsiteY61" fmla="*/ 1854170 h 2083506"/>
              <a:gd name="connsiteX62" fmla="*/ 8570171 w 12191999"/>
              <a:gd name="connsiteY62" fmla="*/ 1860579 h 2083506"/>
              <a:gd name="connsiteX63" fmla="*/ 8516537 w 12191999"/>
              <a:gd name="connsiteY63" fmla="*/ 1864971 h 2083506"/>
              <a:gd name="connsiteX64" fmla="*/ 8491046 w 12191999"/>
              <a:gd name="connsiteY64" fmla="*/ 1868141 h 2083506"/>
              <a:gd name="connsiteX65" fmla="*/ 8470478 w 12191999"/>
              <a:gd name="connsiteY65" fmla="*/ 1866216 h 2083506"/>
              <a:gd name="connsiteX66" fmla="*/ 8353433 w 12191999"/>
              <a:gd name="connsiteY66" fmla="*/ 1865729 h 2083506"/>
              <a:gd name="connsiteX67" fmla="*/ 8347675 w 12191999"/>
              <a:gd name="connsiteY67" fmla="*/ 1865075 h 2083506"/>
              <a:gd name="connsiteX68" fmla="*/ 8343939 w 12191999"/>
              <a:gd name="connsiteY68" fmla="*/ 1865677 h 2083506"/>
              <a:gd name="connsiteX69" fmla="*/ 8221566 w 12191999"/>
              <a:gd name="connsiteY69" fmla="*/ 1881148 h 2083506"/>
              <a:gd name="connsiteX70" fmla="*/ 8066095 w 12191999"/>
              <a:gd name="connsiteY70" fmla="*/ 1919902 h 2083506"/>
              <a:gd name="connsiteX71" fmla="*/ 8044849 w 12191999"/>
              <a:gd name="connsiteY71" fmla="*/ 1916308 h 2083506"/>
              <a:gd name="connsiteX72" fmla="*/ 8041142 w 12191999"/>
              <a:gd name="connsiteY72" fmla="*/ 1915506 h 2083506"/>
              <a:gd name="connsiteX73" fmla="*/ 8022159 w 12191999"/>
              <a:gd name="connsiteY73" fmla="*/ 1911521 h 2083506"/>
              <a:gd name="connsiteX74" fmla="*/ 7944932 w 12191999"/>
              <a:gd name="connsiteY74" fmla="*/ 1917265 h 2083506"/>
              <a:gd name="connsiteX75" fmla="*/ 7879011 w 12191999"/>
              <a:gd name="connsiteY75" fmla="*/ 1928570 h 2083506"/>
              <a:gd name="connsiteX76" fmla="*/ 7865529 w 12191999"/>
              <a:gd name="connsiteY76" fmla="*/ 1934399 h 2083506"/>
              <a:gd name="connsiteX77" fmla="*/ 7774801 w 12191999"/>
              <a:gd name="connsiteY77" fmla="*/ 1947969 h 2083506"/>
              <a:gd name="connsiteX78" fmla="*/ 7748398 w 12191999"/>
              <a:gd name="connsiteY78" fmla="*/ 1955982 h 2083506"/>
              <a:gd name="connsiteX79" fmla="*/ 7740684 w 12191999"/>
              <a:gd name="connsiteY79" fmla="*/ 1955717 h 2083506"/>
              <a:gd name="connsiteX80" fmla="*/ 7712976 w 12191999"/>
              <a:gd name="connsiteY80" fmla="*/ 1960442 h 2083506"/>
              <a:gd name="connsiteX81" fmla="*/ 7699956 w 12191999"/>
              <a:gd name="connsiteY81" fmla="*/ 1966104 h 2083506"/>
              <a:gd name="connsiteX82" fmla="*/ 7684158 w 12191999"/>
              <a:gd name="connsiteY82" fmla="*/ 1962927 h 2083506"/>
              <a:gd name="connsiteX83" fmla="*/ 7643109 w 12191999"/>
              <a:gd name="connsiteY83" fmla="*/ 1964400 h 2083506"/>
              <a:gd name="connsiteX84" fmla="*/ 7630180 w 12191999"/>
              <a:gd name="connsiteY84" fmla="*/ 1970266 h 2083506"/>
              <a:gd name="connsiteX85" fmla="*/ 7609131 w 12191999"/>
              <a:gd name="connsiteY85" fmla="*/ 1971774 h 2083506"/>
              <a:gd name="connsiteX86" fmla="*/ 7555555 w 12191999"/>
              <a:gd name="connsiteY86" fmla="*/ 1969491 h 2083506"/>
              <a:gd name="connsiteX87" fmla="*/ 7520919 w 12191999"/>
              <a:gd name="connsiteY87" fmla="*/ 1970177 h 2083506"/>
              <a:gd name="connsiteX88" fmla="*/ 7456258 w 12191999"/>
              <a:gd name="connsiteY88" fmla="*/ 1960468 h 2083506"/>
              <a:gd name="connsiteX89" fmla="*/ 7393047 w 12191999"/>
              <a:gd name="connsiteY89" fmla="*/ 1952408 h 2083506"/>
              <a:gd name="connsiteX90" fmla="*/ 7199912 w 12191999"/>
              <a:gd name="connsiteY90" fmla="*/ 1959913 h 2083506"/>
              <a:gd name="connsiteX91" fmla="*/ 7146774 w 12191999"/>
              <a:gd name="connsiteY91" fmla="*/ 1956641 h 2083506"/>
              <a:gd name="connsiteX92" fmla="*/ 7122244 w 12191999"/>
              <a:gd name="connsiteY92" fmla="*/ 1953891 h 2083506"/>
              <a:gd name="connsiteX93" fmla="*/ 7032241 w 12191999"/>
              <a:gd name="connsiteY93" fmla="*/ 1962723 h 2083506"/>
              <a:gd name="connsiteX94" fmla="*/ 6941492 w 12191999"/>
              <a:gd name="connsiteY94" fmla="*/ 1976868 h 2083506"/>
              <a:gd name="connsiteX95" fmla="*/ 6906514 w 12191999"/>
              <a:gd name="connsiteY95" fmla="*/ 1968589 h 2083506"/>
              <a:gd name="connsiteX96" fmla="*/ 6826395 w 12191999"/>
              <a:gd name="connsiteY96" fmla="*/ 1974141 h 2083506"/>
              <a:gd name="connsiteX97" fmla="*/ 6716431 w 12191999"/>
              <a:gd name="connsiteY97" fmla="*/ 2004297 h 2083506"/>
              <a:gd name="connsiteX98" fmla="*/ 6569607 w 12191999"/>
              <a:gd name="connsiteY98" fmla="*/ 2015496 h 2083506"/>
              <a:gd name="connsiteX99" fmla="*/ 6561430 w 12191999"/>
              <a:gd name="connsiteY99" fmla="*/ 2020996 h 2083506"/>
              <a:gd name="connsiteX100" fmla="*/ 6549371 w 12191999"/>
              <a:gd name="connsiteY100" fmla="*/ 2024747 h 2083506"/>
              <a:gd name="connsiteX101" fmla="*/ 6547040 w 12191999"/>
              <a:gd name="connsiteY101" fmla="*/ 2024474 h 2083506"/>
              <a:gd name="connsiteX102" fmla="*/ 6530482 w 12191999"/>
              <a:gd name="connsiteY102" fmla="*/ 2026659 h 2083506"/>
              <a:gd name="connsiteX103" fmla="*/ 6528565 w 12191999"/>
              <a:gd name="connsiteY103" fmla="*/ 2028600 h 2083506"/>
              <a:gd name="connsiteX104" fmla="*/ 6517741 w 12191999"/>
              <a:gd name="connsiteY104" fmla="*/ 2030558 h 2083506"/>
              <a:gd name="connsiteX105" fmla="*/ 6497855 w 12191999"/>
              <a:gd name="connsiteY105" fmla="*/ 2035650 h 2083506"/>
              <a:gd name="connsiteX106" fmla="*/ 6492785 w 12191999"/>
              <a:gd name="connsiteY106" fmla="*/ 2035444 h 2083506"/>
              <a:gd name="connsiteX107" fmla="*/ 6460692 w 12191999"/>
              <a:gd name="connsiteY107" fmla="*/ 2041321 h 2083506"/>
              <a:gd name="connsiteX108" fmla="*/ 6459609 w 12191999"/>
              <a:gd name="connsiteY108" fmla="*/ 2040851 h 2083506"/>
              <a:gd name="connsiteX109" fmla="*/ 6447765 w 12191999"/>
              <a:gd name="connsiteY109" fmla="*/ 2040102 h 2083506"/>
              <a:gd name="connsiteX110" fmla="*/ 6426590 w 12191999"/>
              <a:gd name="connsiteY110" fmla="*/ 2039928 h 2083506"/>
              <a:gd name="connsiteX111" fmla="*/ 6401693 w 12191999"/>
              <a:gd name="connsiteY111" fmla="*/ 2033537 h 2083506"/>
              <a:gd name="connsiteX112" fmla="*/ 6387141 w 12191999"/>
              <a:gd name="connsiteY112" fmla="*/ 2033161 h 2083506"/>
              <a:gd name="connsiteX113" fmla="*/ 6357846 w 12191999"/>
              <a:gd name="connsiteY113" fmla="*/ 2036782 h 2083506"/>
              <a:gd name="connsiteX114" fmla="*/ 6342914 w 12191999"/>
              <a:gd name="connsiteY114" fmla="*/ 2037585 h 2083506"/>
              <a:gd name="connsiteX115" fmla="*/ 6336300 w 12191999"/>
              <a:gd name="connsiteY115" fmla="*/ 2038781 h 2083506"/>
              <a:gd name="connsiteX116" fmla="*/ 6317178 w 12191999"/>
              <a:gd name="connsiteY116" fmla="*/ 2038968 h 2083506"/>
              <a:gd name="connsiteX117" fmla="*/ 6161427 w 12191999"/>
              <a:gd name="connsiteY117" fmla="*/ 2047338 h 2083506"/>
              <a:gd name="connsiteX118" fmla="*/ 6097339 w 12191999"/>
              <a:gd name="connsiteY118" fmla="*/ 2082438 h 2083506"/>
              <a:gd name="connsiteX119" fmla="*/ 6079059 w 12191999"/>
              <a:gd name="connsiteY119" fmla="*/ 2081299 h 2083506"/>
              <a:gd name="connsiteX120" fmla="*/ 5998439 w 12191999"/>
              <a:gd name="connsiteY120" fmla="*/ 2070958 h 2083506"/>
              <a:gd name="connsiteX121" fmla="*/ 5904290 w 12191999"/>
              <a:gd name="connsiteY121" fmla="*/ 2070255 h 2083506"/>
              <a:gd name="connsiteX122" fmla="*/ 5814867 w 12191999"/>
              <a:gd name="connsiteY122" fmla="*/ 2079032 h 2083506"/>
              <a:gd name="connsiteX123" fmla="*/ 5725743 w 12191999"/>
              <a:gd name="connsiteY123" fmla="*/ 2070558 h 2083506"/>
              <a:gd name="connsiteX124" fmla="*/ 5650546 w 12191999"/>
              <a:gd name="connsiteY124" fmla="*/ 2052412 h 2083506"/>
              <a:gd name="connsiteX125" fmla="*/ 5581284 w 12191999"/>
              <a:gd name="connsiteY125" fmla="*/ 2023175 h 2083506"/>
              <a:gd name="connsiteX126" fmla="*/ 5572593 w 12191999"/>
              <a:gd name="connsiteY126" fmla="*/ 2018391 h 2083506"/>
              <a:gd name="connsiteX127" fmla="*/ 5548580 w 12191999"/>
              <a:gd name="connsiteY127" fmla="*/ 2016951 h 2083506"/>
              <a:gd name="connsiteX128" fmla="*/ 5471173 w 12191999"/>
              <a:gd name="connsiteY128" fmla="*/ 2018786 h 2083506"/>
              <a:gd name="connsiteX129" fmla="*/ 5340320 w 12191999"/>
              <a:gd name="connsiteY129" fmla="*/ 2037611 h 2083506"/>
              <a:gd name="connsiteX130" fmla="*/ 5254376 w 12191999"/>
              <a:gd name="connsiteY130" fmla="*/ 2042928 h 2083506"/>
              <a:gd name="connsiteX131" fmla="*/ 5258035 w 12191999"/>
              <a:gd name="connsiteY131" fmla="*/ 2035649 h 2083506"/>
              <a:gd name="connsiteX132" fmla="*/ 5230622 w 12191999"/>
              <a:gd name="connsiteY132" fmla="*/ 2024576 h 2083506"/>
              <a:gd name="connsiteX133" fmla="*/ 5026203 w 12191999"/>
              <a:gd name="connsiteY133" fmla="*/ 2030162 h 2083506"/>
              <a:gd name="connsiteX134" fmla="*/ 4973988 w 12191999"/>
              <a:gd name="connsiteY134" fmla="*/ 2026668 h 2083506"/>
              <a:gd name="connsiteX135" fmla="*/ 4928030 w 12191999"/>
              <a:gd name="connsiteY135" fmla="*/ 2033642 h 2083506"/>
              <a:gd name="connsiteX136" fmla="*/ 4908970 w 12191999"/>
              <a:gd name="connsiteY136" fmla="*/ 2030033 h 2083506"/>
              <a:gd name="connsiteX137" fmla="*/ 4905679 w 12191999"/>
              <a:gd name="connsiteY137" fmla="*/ 2029300 h 2083506"/>
              <a:gd name="connsiteX138" fmla="*/ 4892525 w 12191999"/>
              <a:gd name="connsiteY138" fmla="*/ 2028768 h 2083506"/>
              <a:gd name="connsiteX139" fmla="*/ 4888818 w 12191999"/>
              <a:gd name="connsiteY139" fmla="*/ 2025619 h 2083506"/>
              <a:gd name="connsiteX140" fmla="*/ 4869018 w 12191999"/>
              <a:gd name="connsiteY140" fmla="*/ 2022668 h 2083506"/>
              <a:gd name="connsiteX141" fmla="*/ 4844804 w 12191999"/>
              <a:gd name="connsiteY141" fmla="*/ 2022527 h 2083506"/>
              <a:gd name="connsiteX142" fmla="*/ 4758778 w 12191999"/>
              <a:gd name="connsiteY142" fmla="*/ 2021694 h 2083506"/>
              <a:gd name="connsiteX143" fmla="*/ 4744748 w 12191999"/>
              <a:gd name="connsiteY143" fmla="*/ 2023396 h 2083506"/>
              <a:gd name="connsiteX144" fmla="*/ 4698956 w 12191999"/>
              <a:gd name="connsiteY144" fmla="*/ 2020558 h 2083506"/>
              <a:gd name="connsiteX145" fmla="*/ 4658147 w 12191999"/>
              <a:gd name="connsiteY145" fmla="*/ 2019920 h 2083506"/>
              <a:gd name="connsiteX146" fmla="*/ 4631706 w 12191999"/>
              <a:gd name="connsiteY146" fmla="*/ 2021274 h 2083506"/>
              <a:gd name="connsiteX147" fmla="*/ 4624776 w 12191999"/>
              <a:gd name="connsiteY147" fmla="*/ 2020152 h 2083506"/>
              <a:gd name="connsiteX148" fmla="*/ 4598150 w 12191999"/>
              <a:gd name="connsiteY148" fmla="*/ 2019429 h 2083506"/>
              <a:gd name="connsiteX149" fmla="*/ 4584588 w 12191999"/>
              <a:gd name="connsiteY149" fmla="*/ 2021092 h 2083506"/>
              <a:gd name="connsiteX150" fmla="*/ 4571203 w 12191999"/>
              <a:gd name="connsiteY150" fmla="*/ 2017263 h 2083506"/>
              <a:gd name="connsiteX151" fmla="*/ 4567930 w 12191999"/>
              <a:gd name="connsiteY151" fmla="*/ 2014458 h 2083506"/>
              <a:gd name="connsiteX152" fmla="*/ 4548984 w 12191999"/>
              <a:gd name="connsiteY152" fmla="*/ 2015717 h 2083506"/>
              <a:gd name="connsiteX153" fmla="*/ 4533451 w 12191999"/>
              <a:gd name="connsiteY153" fmla="*/ 2012976 h 2083506"/>
              <a:gd name="connsiteX154" fmla="*/ 4519910 w 12191999"/>
              <a:gd name="connsiteY154" fmla="*/ 2014768 h 2083506"/>
              <a:gd name="connsiteX155" fmla="*/ 4514290 w 12191999"/>
              <a:gd name="connsiteY155" fmla="*/ 2014364 h 2083506"/>
              <a:gd name="connsiteX156" fmla="*/ 4500320 w 12191999"/>
              <a:gd name="connsiteY156" fmla="*/ 2013007 h 2083506"/>
              <a:gd name="connsiteX157" fmla="*/ 4476219 w 12191999"/>
              <a:gd name="connsiteY157" fmla="*/ 2009993 h 2083506"/>
              <a:gd name="connsiteX158" fmla="*/ 4468701 w 12191999"/>
              <a:gd name="connsiteY158" fmla="*/ 2009574 h 2083506"/>
              <a:gd name="connsiteX159" fmla="*/ 4452333 w 12191999"/>
              <a:gd name="connsiteY159" fmla="*/ 2004964 h 2083506"/>
              <a:gd name="connsiteX160" fmla="*/ 4420644 w 12191999"/>
              <a:gd name="connsiteY160" fmla="*/ 2001021 h 2083506"/>
              <a:gd name="connsiteX161" fmla="*/ 4364856 w 12191999"/>
              <a:gd name="connsiteY161" fmla="*/ 1987267 h 2083506"/>
              <a:gd name="connsiteX162" fmla="*/ 4332062 w 12191999"/>
              <a:gd name="connsiteY162" fmla="*/ 1980703 h 2083506"/>
              <a:gd name="connsiteX163" fmla="*/ 4309876 w 12191999"/>
              <a:gd name="connsiteY163" fmla="*/ 1974653 h 2083506"/>
              <a:gd name="connsiteX164" fmla="*/ 4244391 w 12191999"/>
              <a:gd name="connsiteY164" fmla="*/ 1966109 h 2083506"/>
              <a:gd name="connsiteX165" fmla="*/ 4132071 w 12191999"/>
              <a:gd name="connsiteY165" fmla="*/ 1954813 h 2083506"/>
              <a:gd name="connsiteX166" fmla="*/ 4109069 w 12191999"/>
              <a:gd name="connsiteY166" fmla="*/ 1951778 h 2083506"/>
              <a:gd name="connsiteX167" fmla="*/ 4092908 w 12191999"/>
              <a:gd name="connsiteY167" fmla="*/ 1946662 h 2083506"/>
              <a:gd name="connsiteX168" fmla="*/ 4092306 w 12191999"/>
              <a:gd name="connsiteY168" fmla="*/ 1943291 h 2083506"/>
              <a:gd name="connsiteX169" fmla="*/ 4080234 w 12191999"/>
              <a:gd name="connsiteY169" fmla="*/ 1941219 h 2083506"/>
              <a:gd name="connsiteX170" fmla="*/ 4077778 w 12191999"/>
              <a:gd name="connsiteY170" fmla="*/ 1940145 h 2083506"/>
              <a:gd name="connsiteX171" fmla="*/ 4062936 w 12191999"/>
              <a:gd name="connsiteY171" fmla="*/ 1934506 h 2083506"/>
              <a:gd name="connsiteX172" fmla="*/ 4012506 w 12191999"/>
              <a:gd name="connsiteY172" fmla="*/ 1935475 h 2083506"/>
              <a:gd name="connsiteX173" fmla="*/ 3965880 w 12191999"/>
              <a:gd name="connsiteY173" fmla="*/ 1925968 h 2083506"/>
              <a:gd name="connsiteX174" fmla="*/ 3765338 w 12191999"/>
              <a:gd name="connsiteY174" fmla="*/ 1906649 h 2083506"/>
              <a:gd name="connsiteX175" fmla="*/ 3749493 w 12191999"/>
              <a:gd name="connsiteY175" fmla="*/ 1893071 h 2083506"/>
              <a:gd name="connsiteX176" fmla="*/ 3672704 w 12191999"/>
              <a:gd name="connsiteY176" fmla="*/ 1881383 h 2083506"/>
              <a:gd name="connsiteX177" fmla="*/ 3530082 w 12191999"/>
              <a:gd name="connsiteY177" fmla="*/ 1883187 h 2083506"/>
              <a:gd name="connsiteX178" fmla="*/ 3387664 w 12191999"/>
              <a:gd name="connsiteY178" fmla="*/ 1862579 h 2083506"/>
              <a:gd name="connsiteX179" fmla="*/ 3371681 w 12191999"/>
              <a:gd name="connsiteY179" fmla="*/ 1865293 h 2083506"/>
              <a:gd name="connsiteX180" fmla="*/ 3355305 w 12191999"/>
              <a:gd name="connsiteY180" fmla="*/ 1865842 h 2083506"/>
              <a:gd name="connsiteX181" fmla="*/ 3353790 w 12191999"/>
              <a:gd name="connsiteY181" fmla="*/ 1865158 h 2083506"/>
              <a:gd name="connsiteX182" fmla="*/ 3336210 w 12191999"/>
              <a:gd name="connsiteY182" fmla="*/ 1863564 h 2083506"/>
              <a:gd name="connsiteX183" fmla="*/ 3331381 w 12191999"/>
              <a:gd name="connsiteY183" fmla="*/ 1864716 h 2083506"/>
              <a:gd name="connsiteX184" fmla="*/ 3319012 w 12191999"/>
              <a:gd name="connsiteY184" fmla="*/ 1864093 h 2083506"/>
              <a:gd name="connsiteX185" fmla="*/ 3293818 w 12191999"/>
              <a:gd name="connsiteY185" fmla="*/ 1864135 h 2083506"/>
              <a:gd name="connsiteX186" fmla="*/ 3289881 w 12191999"/>
              <a:gd name="connsiteY186" fmla="*/ 1862954 h 2083506"/>
              <a:gd name="connsiteX187" fmla="*/ 3253090 w 12191999"/>
              <a:gd name="connsiteY187" fmla="*/ 1861164 h 2083506"/>
              <a:gd name="connsiteX188" fmla="*/ 3252949 w 12191999"/>
              <a:gd name="connsiteY188" fmla="*/ 1860574 h 2083506"/>
              <a:gd name="connsiteX189" fmla="*/ 3244187 w 12191999"/>
              <a:gd name="connsiteY189" fmla="*/ 1857604 h 2083506"/>
              <a:gd name="connsiteX190" fmla="*/ 3246570 w 12191999"/>
              <a:gd name="connsiteY190" fmla="*/ 1852946 h 2083506"/>
              <a:gd name="connsiteX191" fmla="*/ 3237810 w 12191999"/>
              <a:gd name="connsiteY191" fmla="*/ 1853064 h 2083506"/>
              <a:gd name="connsiteX192" fmla="*/ 3230822 w 12191999"/>
              <a:gd name="connsiteY192" fmla="*/ 1855474 h 2083506"/>
              <a:gd name="connsiteX193" fmla="*/ 3136549 w 12191999"/>
              <a:gd name="connsiteY193" fmla="*/ 1874037 h 2083506"/>
              <a:gd name="connsiteX194" fmla="*/ 2845754 w 12191999"/>
              <a:gd name="connsiteY194" fmla="*/ 1910932 h 2083506"/>
              <a:gd name="connsiteX195" fmla="*/ 2786878 w 12191999"/>
              <a:gd name="connsiteY195" fmla="*/ 1917162 h 2083506"/>
              <a:gd name="connsiteX196" fmla="*/ 2725298 w 12191999"/>
              <a:gd name="connsiteY196" fmla="*/ 1912340 h 2083506"/>
              <a:gd name="connsiteX197" fmla="*/ 2697754 w 12191999"/>
              <a:gd name="connsiteY197" fmla="*/ 1914863 h 2083506"/>
              <a:gd name="connsiteX198" fmla="*/ 2568063 w 12191999"/>
              <a:gd name="connsiteY198" fmla="*/ 1936283 h 2083506"/>
              <a:gd name="connsiteX199" fmla="*/ 2489784 w 12191999"/>
              <a:gd name="connsiteY199" fmla="*/ 1943720 h 2083506"/>
              <a:gd name="connsiteX200" fmla="*/ 2458978 w 12191999"/>
              <a:gd name="connsiteY200" fmla="*/ 1938095 h 2083506"/>
              <a:gd name="connsiteX201" fmla="*/ 2318712 w 12191999"/>
              <a:gd name="connsiteY201" fmla="*/ 1934474 h 2083506"/>
              <a:gd name="connsiteX202" fmla="*/ 2268709 w 12191999"/>
              <a:gd name="connsiteY202" fmla="*/ 1940521 h 2083506"/>
              <a:gd name="connsiteX203" fmla="*/ 2264080 w 12191999"/>
              <a:gd name="connsiteY203" fmla="*/ 1941232 h 2083506"/>
              <a:gd name="connsiteX204" fmla="*/ 2254684 w 12191999"/>
              <a:gd name="connsiteY204" fmla="*/ 1943524 h 2083506"/>
              <a:gd name="connsiteX205" fmla="*/ 2252523 w 12191999"/>
              <a:gd name="connsiteY205" fmla="*/ 1943004 h 2083506"/>
              <a:gd name="connsiteX206" fmla="*/ 2173350 w 12191999"/>
              <a:gd name="connsiteY206" fmla="*/ 1929202 h 2083506"/>
              <a:gd name="connsiteX207" fmla="*/ 2155266 w 12191999"/>
              <a:gd name="connsiteY207" fmla="*/ 1920267 h 2083506"/>
              <a:gd name="connsiteX208" fmla="*/ 2091013 w 12191999"/>
              <a:gd name="connsiteY208" fmla="*/ 1914631 h 2083506"/>
              <a:gd name="connsiteX209" fmla="*/ 2030712 w 12191999"/>
              <a:gd name="connsiteY209" fmla="*/ 1897690 h 2083506"/>
              <a:gd name="connsiteX210" fmla="*/ 1908838 w 12191999"/>
              <a:gd name="connsiteY210" fmla="*/ 1892222 h 2083506"/>
              <a:gd name="connsiteX211" fmla="*/ 1877796 w 12191999"/>
              <a:gd name="connsiteY211" fmla="*/ 1883887 h 2083506"/>
              <a:gd name="connsiteX212" fmla="*/ 1875824 w 12191999"/>
              <a:gd name="connsiteY212" fmla="*/ 1879265 h 2083506"/>
              <a:gd name="connsiteX213" fmla="*/ 1823048 w 12191999"/>
              <a:gd name="connsiteY213" fmla="*/ 1881064 h 2083506"/>
              <a:gd name="connsiteX214" fmla="*/ 1765736 w 12191999"/>
              <a:gd name="connsiteY214" fmla="*/ 1856578 h 2083506"/>
              <a:gd name="connsiteX215" fmla="*/ 1725669 w 12191999"/>
              <a:gd name="connsiteY215" fmla="*/ 1833744 h 2083506"/>
              <a:gd name="connsiteX216" fmla="*/ 1725216 w 12191999"/>
              <a:gd name="connsiteY216" fmla="*/ 1829447 h 2083506"/>
              <a:gd name="connsiteX217" fmla="*/ 1721485 w 12191999"/>
              <a:gd name="connsiteY217" fmla="*/ 1828960 h 2083506"/>
              <a:gd name="connsiteX218" fmla="*/ 1717786 w 12191999"/>
              <a:gd name="connsiteY218" fmla="*/ 1832224 h 2083506"/>
              <a:gd name="connsiteX219" fmla="*/ 1689907 w 12191999"/>
              <a:gd name="connsiteY219" fmla="*/ 1825425 h 2083506"/>
              <a:gd name="connsiteX220" fmla="*/ 1688093 w 12191999"/>
              <a:gd name="connsiteY220" fmla="*/ 1817391 h 2083506"/>
              <a:gd name="connsiteX221" fmla="*/ 1496789 w 12191999"/>
              <a:gd name="connsiteY221" fmla="*/ 1805297 h 2083506"/>
              <a:gd name="connsiteX222" fmla="*/ 1392839 w 12191999"/>
              <a:gd name="connsiteY222" fmla="*/ 1758649 h 2083506"/>
              <a:gd name="connsiteX223" fmla="*/ 1360872 w 12191999"/>
              <a:gd name="connsiteY223" fmla="*/ 1752441 h 2083506"/>
              <a:gd name="connsiteX224" fmla="*/ 1313885 w 12191999"/>
              <a:gd name="connsiteY224" fmla="*/ 1731785 h 2083506"/>
              <a:gd name="connsiteX225" fmla="*/ 1247665 w 12191999"/>
              <a:gd name="connsiteY225" fmla="*/ 1727765 h 2083506"/>
              <a:gd name="connsiteX226" fmla="*/ 1196850 w 12191999"/>
              <a:gd name="connsiteY226" fmla="*/ 1729622 h 2083506"/>
              <a:gd name="connsiteX227" fmla="*/ 1168728 w 12191999"/>
              <a:gd name="connsiteY227" fmla="*/ 1728550 h 2083506"/>
              <a:gd name="connsiteX228" fmla="*/ 1096918 w 12191999"/>
              <a:gd name="connsiteY228" fmla="*/ 1721485 h 2083506"/>
              <a:gd name="connsiteX229" fmla="*/ 1094082 w 12191999"/>
              <a:gd name="connsiteY229" fmla="*/ 1720113 h 2083506"/>
              <a:gd name="connsiteX230" fmla="*/ 1040782 w 12191999"/>
              <a:gd name="connsiteY230" fmla="*/ 1721762 h 2083506"/>
              <a:gd name="connsiteX231" fmla="*/ 955980 w 12191999"/>
              <a:gd name="connsiteY231" fmla="*/ 1719289 h 2083506"/>
              <a:gd name="connsiteX232" fmla="*/ 926108 w 12191999"/>
              <a:gd name="connsiteY232" fmla="*/ 1715917 h 2083506"/>
              <a:gd name="connsiteX233" fmla="*/ 876049 w 12191999"/>
              <a:gd name="connsiteY233" fmla="*/ 1710422 h 2083506"/>
              <a:gd name="connsiteX234" fmla="*/ 839194 w 12191999"/>
              <a:gd name="connsiteY234" fmla="*/ 1700176 h 2083506"/>
              <a:gd name="connsiteX235" fmla="*/ 797112 w 12191999"/>
              <a:gd name="connsiteY235" fmla="*/ 1698014 h 2083506"/>
              <a:gd name="connsiteX236" fmla="*/ 786610 w 12191999"/>
              <a:gd name="connsiteY236" fmla="*/ 1705455 h 2083506"/>
              <a:gd name="connsiteX237" fmla="*/ 741833 w 12191999"/>
              <a:gd name="connsiteY237" fmla="*/ 1700566 h 2083506"/>
              <a:gd name="connsiteX238" fmla="*/ 673985 w 12191999"/>
              <a:gd name="connsiteY238" fmla="*/ 1692278 h 2083506"/>
              <a:gd name="connsiteX239" fmla="*/ 634665 w 12191999"/>
              <a:gd name="connsiteY239" fmla="*/ 1689550 h 2083506"/>
              <a:gd name="connsiteX240" fmla="*/ 527471 w 12191999"/>
              <a:gd name="connsiteY240" fmla="*/ 1679869 h 2083506"/>
              <a:gd name="connsiteX241" fmla="*/ 420260 w 12191999"/>
              <a:gd name="connsiteY241" fmla="*/ 1668475 h 2083506"/>
              <a:gd name="connsiteX242" fmla="*/ 357630 w 12191999"/>
              <a:gd name="connsiteY242" fmla="*/ 1652142 h 2083506"/>
              <a:gd name="connsiteX243" fmla="*/ 269407 w 12191999"/>
              <a:gd name="connsiteY243" fmla="*/ 1643812 h 2083506"/>
              <a:gd name="connsiteX244" fmla="*/ 254769 w 12191999"/>
              <a:gd name="connsiteY244" fmla="*/ 1641013 h 2083506"/>
              <a:gd name="connsiteX245" fmla="*/ 150763 w 12191999"/>
              <a:gd name="connsiteY245" fmla="*/ 1628143 h 2083506"/>
              <a:gd name="connsiteX246" fmla="*/ 29133 w 12191999"/>
              <a:gd name="connsiteY246" fmla="*/ 1626172 h 2083506"/>
              <a:gd name="connsiteX247" fmla="*/ 0 w 12191999"/>
              <a:gd name="connsiteY247" fmla="*/ 1619589 h 208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12191999" h="2083506">
                <a:moveTo>
                  <a:pt x="0" y="0"/>
                </a:moveTo>
                <a:lnTo>
                  <a:pt x="9429748" y="0"/>
                </a:lnTo>
                <a:lnTo>
                  <a:pt x="9429748" y="1"/>
                </a:lnTo>
                <a:lnTo>
                  <a:pt x="12191999" y="1"/>
                </a:lnTo>
                <a:lnTo>
                  <a:pt x="12191999" y="1164372"/>
                </a:lnTo>
                <a:lnTo>
                  <a:pt x="12147852" y="1163783"/>
                </a:lnTo>
                <a:cubicBezTo>
                  <a:pt x="12063101" y="1189107"/>
                  <a:pt x="12045020" y="1156925"/>
                  <a:pt x="11993604" y="1153496"/>
                </a:cubicBezTo>
                <a:cubicBezTo>
                  <a:pt x="11954216" y="1165241"/>
                  <a:pt x="11911195" y="1167350"/>
                  <a:pt x="11865319" y="1176624"/>
                </a:cubicBezTo>
                <a:cubicBezTo>
                  <a:pt x="11822513" y="1184682"/>
                  <a:pt x="11766915" y="1201558"/>
                  <a:pt x="11718353" y="1209136"/>
                </a:cubicBezTo>
                <a:cubicBezTo>
                  <a:pt x="11675379" y="1217463"/>
                  <a:pt x="11638007" y="1216639"/>
                  <a:pt x="11609067" y="1218512"/>
                </a:cubicBezTo>
                <a:cubicBezTo>
                  <a:pt x="11597582" y="1221322"/>
                  <a:pt x="11554280" y="1243577"/>
                  <a:pt x="11545958" y="1240430"/>
                </a:cubicBezTo>
                <a:lnTo>
                  <a:pt x="11445770" y="1225780"/>
                </a:lnTo>
                <a:cubicBezTo>
                  <a:pt x="11425543" y="1230782"/>
                  <a:pt x="11413740" y="1222096"/>
                  <a:pt x="11398842" y="1227250"/>
                </a:cubicBezTo>
                <a:cubicBezTo>
                  <a:pt x="11367060" y="1233093"/>
                  <a:pt x="11269285" y="1263712"/>
                  <a:pt x="11240093" y="1266797"/>
                </a:cubicBezTo>
                <a:cubicBezTo>
                  <a:pt x="11197297" y="1273685"/>
                  <a:pt x="11181311" y="1272682"/>
                  <a:pt x="11141364" y="1288059"/>
                </a:cubicBezTo>
                <a:cubicBezTo>
                  <a:pt x="11099891" y="1305386"/>
                  <a:pt x="11051533" y="1319157"/>
                  <a:pt x="11015396" y="1353104"/>
                </a:cubicBezTo>
                <a:cubicBezTo>
                  <a:pt x="11009424" y="1362217"/>
                  <a:pt x="10992328" y="1361966"/>
                  <a:pt x="10973905" y="1365109"/>
                </a:cubicBezTo>
                <a:cubicBezTo>
                  <a:pt x="10955482" y="1368254"/>
                  <a:pt x="10907369" y="1372817"/>
                  <a:pt x="10904858" y="1371966"/>
                </a:cubicBezTo>
                <a:cubicBezTo>
                  <a:pt x="10880521" y="1379494"/>
                  <a:pt x="10873670" y="1399734"/>
                  <a:pt x="10827883" y="1410270"/>
                </a:cubicBezTo>
                <a:cubicBezTo>
                  <a:pt x="10790248" y="1415655"/>
                  <a:pt x="10724899" y="1420726"/>
                  <a:pt x="10690996" y="1426394"/>
                </a:cubicBezTo>
                <a:cubicBezTo>
                  <a:pt x="10676463" y="1423331"/>
                  <a:pt x="10634514" y="1436908"/>
                  <a:pt x="10624461" y="1444283"/>
                </a:cubicBezTo>
                <a:cubicBezTo>
                  <a:pt x="10601952" y="1468442"/>
                  <a:pt x="10536224" y="1460228"/>
                  <a:pt x="10517208" y="1478947"/>
                </a:cubicBezTo>
                <a:cubicBezTo>
                  <a:pt x="10509508" y="1482271"/>
                  <a:pt x="10505833" y="1468818"/>
                  <a:pt x="10497937" y="1469831"/>
                </a:cubicBezTo>
                <a:lnTo>
                  <a:pt x="10471201" y="1486037"/>
                </a:lnTo>
                <a:lnTo>
                  <a:pt x="10448263" y="1478223"/>
                </a:lnTo>
                <a:lnTo>
                  <a:pt x="10388089" y="1507175"/>
                </a:lnTo>
                <a:cubicBezTo>
                  <a:pt x="10350285" y="1513081"/>
                  <a:pt x="10383281" y="1526586"/>
                  <a:pt x="10333720" y="1515848"/>
                </a:cubicBezTo>
                <a:cubicBezTo>
                  <a:pt x="10286428" y="1526223"/>
                  <a:pt x="10174884" y="1550019"/>
                  <a:pt x="10104338" y="1569424"/>
                </a:cubicBezTo>
                <a:cubicBezTo>
                  <a:pt x="10066963" y="1581564"/>
                  <a:pt x="9967395" y="1605712"/>
                  <a:pt x="9910445" y="1632275"/>
                </a:cubicBezTo>
                <a:cubicBezTo>
                  <a:pt x="9856131" y="1644130"/>
                  <a:pt x="9831118" y="1689967"/>
                  <a:pt x="9770872" y="1688088"/>
                </a:cubicBezTo>
                <a:cubicBezTo>
                  <a:pt x="9769882" y="1691843"/>
                  <a:pt x="9737016" y="1697044"/>
                  <a:pt x="9733849" y="1700034"/>
                </a:cubicBezTo>
                <a:lnTo>
                  <a:pt x="9703714" y="1730093"/>
                </a:lnTo>
                <a:lnTo>
                  <a:pt x="9698351" y="1730377"/>
                </a:lnTo>
                <a:lnTo>
                  <a:pt x="9632895" y="1736363"/>
                </a:lnTo>
                <a:lnTo>
                  <a:pt x="9569107" y="1741010"/>
                </a:lnTo>
                <a:cubicBezTo>
                  <a:pt x="9558961" y="1745882"/>
                  <a:pt x="9548028" y="1750646"/>
                  <a:pt x="9536451" y="1755120"/>
                </a:cubicBezTo>
                <a:lnTo>
                  <a:pt x="9529385" y="1757515"/>
                </a:lnTo>
                <a:lnTo>
                  <a:pt x="9498527" y="1753117"/>
                </a:lnTo>
                <a:lnTo>
                  <a:pt x="9436642" y="1755478"/>
                </a:lnTo>
                <a:lnTo>
                  <a:pt x="9429748" y="1756317"/>
                </a:lnTo>
                <a:lnTo>
                  <a:pt x="9429748" y="1768745"/>
                </a:lnTo>
                <a:lnTo>
                  <a:pt x="9425802" y="1769273"/>
                </a:lnTo>
                <a:cubicBezTo>
                  <a:pt x="9390751" y="1773262"/>
                  <a:pt x="9371406" y="1773457"/>
                  <a:pt x="9349763" y="1776107"/>
                </a:cubicBezTo>
                <a:cubicBezTo>
                  <a:pt x="9314721" y="1782260"/>
                  <a:pt x="9277650" y="1796217"/>
                  <a:pt x="9256503" y="1800699"/>
                </a:cubicBezTo>
                <a:lnTo>
                  <a:pt x="9222873" y="1803003"/>
                </a:lnTo>
                <a:lnTo>
                  <a:pt x="9224095" y="1807355"/>
                </a:lnTo>
                <a:lnTo>
                  <a:pt x="9211603" y="1807675"/>
                </a:lnTo>
                <a:lnTo>
                  <a:pt x="9183719" y="1807781"/>
                </a:lnTo>
                <a:cubicBezTo>
                  <a:pt x="9166319" y="1808439"/>
                  <a:pt x="9117935" y="1807396"/>
                  <a:pt x="9100221" y="1808989"/>
                </a:cubicBezTo>
                <a:cubicBezTo>
                  <a:pt x="9095111" y="1813630"/>
                  <a:pt x="9087224" y="1816160"/>
                  <a:pt x="9077439" y="1817333"/>
                </a:cubicBezTo>
                <a:lnTo>
                  <a:pt x="9055889" y="1817464"/>
                </a:lnTo>
                <a:lnTo>
                  <a:pt x="8930912" y="1828648"/>
                </a:lnTo>
                <a:lnTo>
                  <a:pt x="8913729" y="1829483"/>
                </a:lnTo>
                <a:lnTo>
                  <a:pt x="8904423" y="1833234"/>
                </a:lnTo>
                <a:cubicBezTo>
                  <a:pt x="8897319" y="1833982"/>
                  <a:pt x="8876911" y="1833498"/>
                  <a:pt x="8871099" y="1833979"/>
                </a:cubicBezTo>
                <a:lnTo>
                  <a:pt x="8869557" y="1836113"/>
                </a:lnTo>
                <a:cubicBezTo>
                  <a:pt x="8851043" y="1839524"/>
                  <a:pt x="8781405" y="1850882"/>
                  <a:pt x="8760021" y="1854442"/>
                </a:cubicBezTo>
                <a:cubicBezTo>
                  <a:pt x="8755749" y="1851161"/>
                  <a:pt x="8746183" y="1856343"/>
                  <a:pt x="8741254" y="1857469"/>
                </a:cubicBezTo>
                <a:cubicBezTo>
                  <a:pt x="8740491" y="1855259"/>
                  <a:pt x="8728559" y="1854585"/>
                  <a:pt x="8725039" y="1856552"/>
                </a:cubicBezTo>
                <a:cubicBezTo>
                  <a:pt x="8641157" y="1867333"/>
                  <a:pt x="8683145" y="1845054"/>
                  <a:pt x="8635265" y="1859168"/>
                </a:cubicBezTo>
                <a:cubicBezTo>
                  <a:pt x="8626795" y="1860103"/>
                  <a:pt x="8619931" y="1859212"/>
                  <a:pt x="8613911" y="1857561"/>
                </a:cubicBezTo>
                <a:lnTo>
                  <a:pt x="8604931" y="1854170"/>
                </a:lnTo>
                <a:lnTo>
                  <a:pt x="8570171" y="1860579"/>
                </a:lnTo>
                <a:cubicBezTo>
                  <a:pt x="8553049" y="1862813"/>
                  <a:pt x="8535028" y="1864294"/>
                  <a:pt x="8516537" y="1864971"/>
                </a:cubicBezTo>
                <a:cubicBezTo>
                  <a:pt x="8512388" y="1860455"/>
                  <a:pt x="8497874" y="1866870"/>
                  <a:pt x="8491046" y="1868141"/>
                </a:cubicBezTo>
                <a:cubicBezTo>
                  <a:pt x="8490975" y="1865191"/>
                  <a:pt x="8475847" y="1863778"/>
                  <a:pt x="8470478" y="1866216"/>
                </a:cubicBezTo>
                <a:cubicBezTo>
                  <a:pt x="8357654" y="1876758"/>
                  <a:pt x="8421139" y="1849210"/>
                  <a:pt x="8353433" y="1865729"/>
                </a:cubicBezTo>
                <a:lnTo>
                  <a:pt x="8347675" y="1865075"/>
                </a:lnTo>
                <a:lnTo>
                  <a:pt x="8343939" y="1865677"/>
                </a:lnTo>
                <a:cubicBezTo>
                  <a:pt x="8309852" y="1870841"/>
                  <a:pt x="8272587" y="1875809"/>
                  <a:pt x="8221566" y="1881148"/>
                </a:cubicBezTo>
                <a:cubicBezTo>
                  <a:pt x="8158043" y="1892960"/>
                  <a:pt x="8095547" y="1914042"/>
                  <a:pt x="8066095" y="1919902"/>
                </a:cubicBezTo>
                <a:cubicBezTo>
                  <a:pt x="8058949" y="1919234"/>
                  <a:pt x="8051921" y="1917862"/>
                  <a:pt x="8044849" y="1916308"/>
                </a:cubicBezTo>
                <a:lnTo>
                  <a:pt x="8041142" y="1915506"/>
                </a:lnTo>
                <a:lnTo>
                  <a:pt x="8022159" y="1911521"/>
                </a:lnTo>
                <a:lnTo>
                  <a:pt x="7944932" y="1917265"/>
                </a:lnTo>
                <a:lnTo>
                  <a:pt x="7879011" y="1928570"/>
                </a:lnTo>
                <a:lnTo>
                  <a:pt x="7865529" y="1934399"/>
                </a:lnTo>
                <a:lnTo>
                  <a:pt x="7774801" y="1947969"/>
                </a:lnTo>
                <a:lnTo>
                  <a:pt x="7748398" y="1955982"/>
                </a:lnTo>
                <a:lnTo>
                  <a:pt x="7740684" y="1955717"/>
                </a:lnTo>
                <a:cubicBezTo>
                  <a:pt x="7728362" y="1958584"/>
                  <a:pt x="7714099" y="1968442"/>
                  <a:pt x="7712976" y="1960442"/>
                </a:cubicBezTo>
                <a:lnTo>
                  <a:pt x="7699956" y="1966104"/>
                </a:lnTo>
                <a:lnTo>
                  <a:pt x="7684158" y="1962927"/>
                </a:lnTo>
                <a:cubicBezTo>
                  <a:pt x="7674684" y="1962643"/>
                  <a:pt x="7652105" y="1963177"/>
                  <a:pt x="7643109" y="1964400"/>
                </a:cubicBezTo>
                <a:lnTo>
                  <a:pt x="7630180" y="1970266"/>
                </a:lnTo>
                <a:lnTo>
                  <a:pt x="7609131" y="1971774"/>
                </a:lnTo>
                <a:cubicBezTo>
                  <a:pt x="7596694" y="1971644"/>
                  <a:pt x="7570258" y="1969757"/>
                  <a:pt x="7555555" y="1969491"/>
                </a:cubicBezTo>
                <a:cubicBezTo>
                  <a:pt x="7541460" y="1966540"/>
                  <a:pt x="7530571" y="1964848"/>
                  <a:pt x="7520919" y="1970177"/>
                </a:cubicBezTo>
                <a:cubicBezTo>
                  <a:pt x="7500295" y="1966884"/>
                  <a:pt x="7480780" y="1949401"/>
                  <a:pt x="7456258" y="1960468"/>
                </a:cubicBezTo>
                <a:cubicBezTo>
                  <a:pt x="7434946" y="1957506"/>
                  <a:pt x="7435772" y="1952500"/>
                  <a:pt x="7393047" y="1952408"/>
                </a:cubicBezTo>
                <a:cubicBezTo>
                  <a:pt x="7356520" y="1952860"/>
                  <a:pt x="7236307" y="1958626"/>
                  <a:pt x="7199912" y="1959913"/>
                </a:cubicBezTo>
                <a:cubicBezTo>
                  <a:pt x="7176501" y="1959942"/>
                  <a:pt x="7160098" y="1958343"/>
                  <a:pt x="7146774" y="1956641"/>
                </a:cubicBezTo>
                <a:lnTo>
                  <a:pt x="7122244" y="1953891"/>
                </a:lnTo>
                <a:lnTo>
                  <a:pt x="7032241" y="1962723"/>
                </a:lnTo>
                <a:cubicBezTo>
                  <a:pt x="6997214" y="1965198"/>
                  <a:pt x="6963725" y="1968396"/>
                  <a:pt x="6941492" y="1976868"/>
                </a:cubicBezTo>
                <a:cubicBezTo>
                  <a:pt x="6947015" y="1970398"/>
                  <a:pt x="6923088" y="1965379"/>
                  <a:pt x="6906514" y="1968589"/>
                </a:cubicBezTo>
                <a:cubicBezTo>
                  <a:pt x="6925890" y="1943204"/>
                  <a:pt x="6840983" y="1991464"/>
                  <a:pt x="6826395" y="1974141"/>
                </a:cubicBezTo>
                <a:cubicBezTo>
                  <a:pt x="6825676" y="1990223"/>
                  <a:pt x="6751393" y="2017492"/>
                  <a:pt x="6716431" y="2004297"/>
                </a:cubicBezTo>
                <a:cubicBezTo>
                  <a:pt x="6663167" y="2007518"/>
                  <a:pt x="6625450" y="2020811"/>
                  <a:pt x="6569607" y="2015496"/>
                </a:cubicBezTo>
                <a:cubicBezTo>
                  <a:pt x="6567874" y="2017648"/>
                  <a:pt x="6565034" y="2019449"/>
                  <a:pt x="6561430" y="2020996"/>
                </a:cubicBezTo>
                <a:lnTo>
                  <a:pt x="6549371" y="2024747"/>
                </a:lnTo>
                <a:lnTo>
                  <a:pt x="6547040" y="2024474"/>
                </a:lnTo>
                <a:cubicBezTo>
                  <a:pt x="6537882" y="2024425"/>
                  <a:pt x="6533193" y="2025332"/>
                  <a:pt x="6530482" y="2026659"/>
                </a:cubicBezTo>
                <a:lnTo>
                  <a:pt x="6528565" y="2028600"/>
                </a:lnTo>
                <a:lnTo>
                  <a:pt x="6517741" y="2030558"/>
                </a:lnTo>
                <a:lnTo>
                  <a:pt x="6497855" y="2035650"/>
                </a:lnTo>
                <a:lnTo>
                  <a:pt x="6492785" y="2035444"/>
                </a:lnTo>
                <a:lnTo>
                  <a:pt x="6460692" y="2041321"/>
                </a:lnTo>
                <a:lnTo>
                  <a:pt x="6459609" y="2040851"/>
                </a:lnTo>
                <a:cubicBezTo>
                  <a:pt x="6456451" y="2039933"/>
                  <a:pt x="6452734" y="2039508"/>
                  <a:pt x="6447765" y="2040102"/>
                </a:cubicBezTo>
                <a:cubicBezTo>
                  <a:pt x="6446007" y="2031126"/>
                  <a:pt x="6441093" y="2037380"/>
                  <a:pt x="6426590" y="2039928"/>
                </a:cubicBezTo>
                <a:cubicBezTo>
                  <a:pt x="6423606" y="2033241"/>
                  <a:pt x="6413230" y="2032925"/>
                  <a:pt x="6401693" y="2033537"/>
                </a:cubicBezTo>
                <a:lnTo>
                  <a:pt x="6387141" y="2033161"/>
                </a:lnTo>
                <a:lnTo>
                  <a:pt x="6357846" y="2036782"/>
                </a:lnTo>
                <a:lnTo>
                  <a:pt x="6342914" y="2037585"/>
                </a:lnTo>
                <a:lnTo>
                  <a:pt x="6336300" y="2038781"/>
                </a:lnTo>
                <a:lnTo>
                  <a:pt x="6317178" y="2038968"/>
                </a:lnTo>
                <a:lnTo>
                  <a:pt x="6161427" y="2047338"/>
                </a:lnTo>
                <a:cubicBezTo>
                  <a:pt x="6147824" y="2057658"/>
                  <a:pt x="6118908" y="2077615"/>
                  <a:pt x="6097339" y="2082438"/>
                </a:cubicBezTo>
                <a:cubicBezTo>
                  <a:pt x="6090149" y="2084046"/>
                  <a:pt x="6083776" y="2083972"/>
                  <a:pt x="6079059" y="2081299"/>
                </a:cubicBezTo>
                <a:cubicBezTo>
                  <a:pt x="6063900" y="2082334"/>
                  <a:pt x="6011621" y="2084537"/>
                  <a:pt x="5998439" y="2070958"/>
                </a:cubicBezTo>
                <a:cubicBezTo>
                  <a:pt x="5976443" y="2071759"/>
                  <a:pt x="5925514" y="2069780"/>
                  <a:pt x="5904290" y="2070255"/>
                </a:cubicBezTo>
                <a:cubicBezTo>
                  <a:pt x="5871515" y="2066244"/>
                  <a:pt x="5843986" y="2088249"/>
                  <a:pt x="5814867" y="2079032"/>
                </a:cubicBezTo>
                <a:cubicBezTo>
                  <a:pt x="5792003" y="2070559"/>
                  <a:pt x="5750009" y="2076273"/>
                  <a:pt x="5725743" y="2070558"/>
                </a:cubicBezTo>
                <a:cubicBezTo>
                  <a:pt x="5716432" y="2058355"/>
                  <a:pt x="5667424" y="2047322"/>
                  <a:pt x="5650546" y="2052412"/>
                </a:cubicBezTo>
                <a:cubicBezTo>
                  <a:pt x="5614627" y="2046084"/>
                  <a:pt x="5608108" y="2028306"/>
                  <a:pt x="5581284" y="2023175"/>
                </a:cubicBezTo>
                <a:lnTo>
                  <a:pt x="5572593" y="2018391"/>
                </a:lnTo>
                <a:lnTo>
                  <a:pt x="5548580" y="2016951"/>
                </a:lnTo>
                <a:cubicBezTo>
                  <a:pt x="5523726" y="2017783"/>
                  <a:pt x="5498337" y="2019663"/>
                  <a:pt x="5471173" y="2018786"/>
                </a:cubicBezTo>
                <a:cubicBezTo>
                  <a:pt x="5447687" y="2003020"/>
                  <a:pt x="5353807" y="2022324"/>
                  <a:pt x="5340320" y="2037611"/>
                </a:cubicBezTo>
                <a:cubicBezTo>
                  <a:pt x="5340015" y="2024215"/>
                  <a:pt x="5271937" y="2042455"/>
                  <a:pt x="5254376" y="2042928"/>
                </a:cubicBezTo>
                <a:cubicBezTo>
                  <a:pt x="5248522" y="2043086"/>
                  <a:pt x="5248281" y="2041270"/>
                  <a:pt x="5258035" y="2035649"/>
                </a:cubicBezTo>
                <a:cubicBezTo>
                  <a:pt x="5239374" y="2037214"/>
                  <a:pt x="5220112" y="2030252"/>
                  <a:pt x="5230622" y="2024576"/>
                </a:cubicBezTo>
                <a:cubicBezTo>
                  <a:pt x="5173932" y="2036724"/>
                  <a:pt x="5090262" y="2024645"/>
                  <a:pt x="5026203" y="2030162"/>
                </a:cubicBezTo>
                <a:cubicBezTo>
                  <a:pt x="4991280" y="2016814"/>
                  <a:pt x="5010212" y="2029164"/>
                  <a:pt x="4973988" y="2026668"/>
                </a:cubicBezTo>
                <a:cubicBezTo>
                  <a:pt x="4983896" y="2038955"/>
                  <a:pt x="4930012" y="2019774"/>
                  <a:pt x="4928030" y="2033642"/>
                </a:cubicBezTo>
                <a:cubicBezTo>
                  <a:pt x="4921501" y="2032748"/>
                  <a:pt x="4915238" y="2031445"/>
                  <a:pt x="4908970" y="2030033"/>
                </a:cubicBezTo>
                <a:lnTo>
                  <a:pt x="4905679" y="2029300"/>
                </a:lnTo>
                <a:lnTo>
                  <a:pt x="4892525" y="2028768"/>
                </a:lnTo>
                <a:lnTo>
                  <a:pt x="4888818" y="2025619"/>
                </a:lnTo>
                <a:lnTo>
                  <a:pt x="4869018" y="2022668"/>
                </a:lnTo>
                <a:cubicBezTo>
                  <a:pt x="4861602" y="2022028"/>
                  <a:pt x="4853622" y="2021880"/>
                  <a:pt x="4844804" y="2022527"/>
                </a:cubicBezTo>
                <a:cubicBezTo>
                  <a:pt x="4823110" y="2028022"/>
                  <a:pt x="4789330" y="2021287"/>
                  <a:pt x="4758778" y="2021694"/>
                </a:cubicBezTo>
                <a:lnTo>
                  <a:pt x="4744748" y="2023396"/>
                </a:lnTo>
                <a:lnTo>
                  <a:pt x="4698956" y="2020558"/>
                </a:lnTo>
                <a:cubicBezTo>
                  <a:pt x="4685921" y="2020008"/>
                  <a:pt x="4672392" y="2019718"/>
                  <a:pt x="4658147" y="2019920"/>
                </a:cubicBezTo>
                <a:lnTo>
                  <a:pt x="4631706" y="2021274"/>
                </a:lnTo>
                <a:lnTo>
                  <a:pt x="4624776" y="2020152"/>
                </a:lnTo>
                <a:cubicBezTo>
                  <a:pt x="4612703" y="2020277"/>
                  <a:pt x="4596727" y="2024226"/>
                  <a:pt x="4598150" y="2019429"/>
                </a:cubicBezTo>
                <a:lnTo>
                  <a:pt x="4584588" y="2021092"/>
                </a:lnTo>
                <a:lnTo>
                  <a:pt x="4571203" y="2017263"/>
                </a:lnTo>
                <a:cubicBezTo>
                  <a:pt x="4569736" y="2016374"/>
                  <a:pt x="4568633" y="2015427"/>
                  <a:pt x="4567930" y="2014458"/>
                </a:cubicBezTo>
                <a:lnTo>
                  <a:pt x="4548984" y="2015717"/>
                </a:lnTo>
                <a:lnTo>
                  <a:pt x="4533451" y="2012976"/>
                </a:lnTo>
                <a:lnTo>
                  <a:pt x="4519910" y="2014768"/>
                </a:lnTo>
                <a:lnTo>
                  <a:pt x="4514290" y="2014364"/>
                </a:lnTo>
                <a:lnTo>
                  <a:pt x="4500320" y="2013007"/>
                </a:lnTo>
                <a:cubicBezTo>
                  <a:pt x="4493159" y="2012056"/>
                  <a:pt x="4485144" y="2010910"/>
                  <a:pt x="4476219" y="2009993"/>
                </a:cubicBezTo>
                <a:lnTo>
                  <a:pt x="4468701" y="2009574"/>
                </a:lnTo>
                <a:lnTo>
                  <a:pt x="4452333" y="2004964"/>
                </a:lnTo>
                <a:cubicBezTo>
                  <a:pt x="4440422" y="2001479"/>
                  <a:pt x="4431048" y="1999130"/>
                  <a:pt x="4420644" y="2001021"/>
                </a:cubicBezTo>
                <a:cubicBezTo>
                  <a:pt x="4402911" y="1996519"/>
                  <a:pt x="4390524" y="1983900"/>
                  <a:pt x="4364856" y="1987267"/>
                </a:cubicBezTo>
                <a:cubicBezTo>
                  <a:pt x="4372645" y="1981550"/>
                  <a:pt x="4336350" y="1986575"/>
                  <a:pt x="4332062" y="1980703"/>
                </a:cubicBezTo>
                <a:cubicBezTo>
                  <a:pt x="4330083" y="1975974"/>
                  <a:pt x="4318612" y="1976397"/>
                  <a:pt x="4309876" y="1974653"/>
                </a:cubicBezTo>
                <a:cubicBezTo>
                  <a:pt x="4303650" y="1969824"/>
                  <a:pt x="4259693" y="1965414"/>
                  <a:pt x="4244391" y="1966109"/>
                </a:cubicBezTo>
                <a:cubicBezTo>
                  <a:pt x="4201255" y="1970914"/>
                  <a:pt x="4166558" y="1951471"/>
                  <a:pt x="4132071" y="1954813"/>
                </a:cubicBezTo>
                <a:cubicBezTo>
                  <a:pt x="4123041" y="1954358"/>
                  <a:pt x="4115554" y="1953263"/>
                  <a:pt x="4109069" y="1951778"/>
                </a:cubicBezTo>
                <a:lnTo>
                  <a:pt x="4092908" y="1946662"/>
                </a:lnTo>
                <a:cubicBezTo>
                  <a:pt x="4092707" y="1945539"/>
                  <a:pt x="4092506" y="1944415"/>
                  <a:pt x="4092306" y="1943291"/>
                </a:cubicBezTo>
                <a:lnTo>
                  <a:pt x="4080234" y="1941219"/>
                </a:lnTo>
                <a:lnTo>
                  <a:pt x="4077778" y="1940145"/>
                </a:lnTo>
                <a:cubicBezTo>
                  <a:pt x="4073105" y="1938081"/>
                  <a:pt x="4068339" y="1936119"/>
                  <a:pt x="4062936" y="1934506"/>
                </a:cubicBezTo>
                <a:cubicBezTo>
                  <a:pt x="4048082" y="1947155"/>
                  <a:pt x="4014523" y="1922869"/>
                  <a:pt x="4012506" y="1935475"/>
                </a:cubicBezTo>
                <a:cubicBezTo>
                  <a:pt x="3980228" y="1928812"/>
                  <a:pt x="3986775" y="1942559"/>
                  <a:pt x="3965880" y="1925968"/>
                </a:cubicBezTo>
                <a:cubicBezTo>
                  <a:pt x="3899515" y="1923414"/>
                  <a:pt x="3830855" y="1902158"/>
                  <a:pt x="3765338" y="1906649"/>
                </a:cubicBezTo>
                <a:cubicBezTo>
                  <a:pt x="3780686" y="1902635"/>
                  <a:pt x="3768784" y="1893856"/>
                  <a:pt x="3749493" y="1893071"/>
                </a:cubicBezTo>
                <a:cubicBezTo>
                  <a:pt x="3807776" y="1876857"/>
                  <a:pt x="3656400" y="1898030"/>
                  <a:pt x="3672704" y="1881383"/>
                </a:cubicBezTo>
                <a:cubicBezTo>
                  <a:pt x="3645532" y="1893973"/>
                  <a:pt x="3537791" y="1900656"/>
                  <a:pt x="3530082" y="1883187"/>
                </a:cubicBezTo>
                <a:cubicBezTo>
                  <a:pt x="3479808" y="1875044"/>
                  <a:pt x="3426017" y="1877998"/>
                  <a:pt x="3387664" y="1862579"/>
                </a:cubicBezTo>
                <a:cubicBezTo>
                  <a:pt x="3382649" y="1863935"/>
                  <a:pt x="3377277" y="1864791"/>
                  <a:pt x="3371681" y="1865293"/>
                </a:cubicBezTo>
                <a:lnTo>
                  <a:pt x="3355305" y="1865842"/>
                </a:lnTo>
                <a:lnTo>
                  <a:pt x="3353790" y="1865158"/>
                </a:lnTo>
                <a:cubicBezTo>
                  <a:pt x="3346144" y="1863282"/>
                  <a:pt x="3340687" y="1863057"/>
                  <a:pt x="3336210" y="1863564"/>
                </a:cubicBezTo>
                <a:lnTo>
                  <a:pt x="3331381" y="1864716"/>
                </a:lnTo>
                <a:lnTo>
                  <a:pt x="3319012" y="1864093"/>
                </a:lnTo>
                <a:lnTo>
                  <a:pt x="3293818" y="1864135"/>
                </a:lnTo>
                <a:lnTo>
                  <a:pt x="3289881" y="1862954"/>
                </a:lnTo>
                <a:lnTo>
                  <a:pt x="3253090" y="1861164"/>
                </a:lnTo>
                <a:cubicBezTo>
                  <a:pt x="3253042" y="1860968"/>
                  <a:pt x="3252996" y="1860771"/>
                  <a:pt x="3252949" y="1860574"/>
                </a:cubicBezTo>
                <a:cubicBezTo>
                  <a:pt x="3251799" y="1859213"/>
                  <a:pt x="3249368" y="1858131"/>
                  <a:pt x="3244187" y="1857604"/>
                </a:cubicBezTo>
                <a:cubicBezTo>
                  <a:pt x="3250860" y="1853873"/>
                  <a:pt x="3250577" y="1852999"/>
                  <a:pt x="3246570" y="1852946"/>
                </a:cubicBezTo>
                <a:lnTo>
                  <a:pt x="3237810" y="1853064"/>
                </a:lnTo>
                <a:lnTo>
                  <a:pt x="3230822" y="1855474"/>
                </a:lnTo>
                <a:cubicBezTo>
                  <a:pt x="3206812" y="1862286"/>
                  <a:pt x="3176733" y="1868865"/>
                  <a:pt x="3136549" y="1874037"/>
                </a:cubicBezTo>
                <a:cubicBezTo>
                  <a:pt x="3081163" y="1880168"/>
                  <a:pt x="2902557" y="1900580"/>
                  <a:pt x="2845754" y="1910932"/>
                </a:cubicBezTo>
                <a:cubicBezTo>
                  <a:pt x="2860822" y="1944376"/>
                  <a:pt x="2813389" y="1905358"/>
                  <a:pt x="2786878" y="1917162"/>
                </a:cubicBezTo>
                <a:cubicBezTo>
                  <a:pt x="2766803" y="1917398"/>
                  <a:pt x="2741628" y="1915886"/>
                  <a:pt x="2725298" y="1912340"/>
                </a:cubicBezTo>
                <a:cubicBezTo>
                  <a:pt x="2716680" y="1911427"/>
                  <a:pt x="2707572" y="1911972"/>
                  <a:pt x="2697754" y="1914863"/>
                </a:cubicBezTo>
                <a:cubicBezTo>
                  <a:pt x="2667185" y="1939014"/>
                  <a:pt x="2622149" y="1926211"/>
                  <a:pt x="2568063" y="1936283"/>
                </a:cubicBezTo>
                <a:cubicBezTo>
                  <a:pt x="2552625" y="1932001"/>
                  <a:pt x="2502682" y="1953378"/>
                  <a:pt x="2489784" y="1943720"/>
                </a:cubicBezTo>
                <a:cubicBezTo>
                  <a:pt x="2478524" y="1943155"/>
                  <a:pt x="2467418" y="1949411"/>
                  <a:pt x="2458978" y="1938095"/>
                </a:cubicBezTo>
                <a:cubicBezTo>
                  <a:pt x="2417552" y="1934639"/>
                  <a:pt x="2366376" y="1931293"/>
                  <a:pt x="2318712" y="1934474"/>
                </a:cubicBezTo>
                <a:cubicBezTo>
                  <a:pt x="2296029" y="1936526"/>
                  <a:pt x="2282069" y="1938434"/>
                  <a:pt x="2268709" y="1940521"/>
                </a:cubicBezTo>
                <a:lnTo>
                  <a:pt x="2264080" y="1941232"/>
                </a:lnTo>
                <a:lnTo>
                  <a:pt x="2254684" y="1943524"/>
                </a:lnTo>
                <a:lnTo>
                  <a:pt x="2252523" y="1943004"/>
                </a:lnTo>
                <a:lnTo>
                  <a:pt x="2173350" y="1929202"/>
                </a:lnTo>
                <a:lnTo>
                  <a:pt x="2155266" y="1920267"/>
                </a:lnTo>
                <a:lnTo>
                  <a:pt x="2091013" y="1914631"/>
                </a:lnTo>
                <a:cubicBezTo>
                  <a:pt x="2033357" y="1920614"/>
                  <a:pt x="2070513" y="1905065"/>
                  <a:pt x="2030712" y="1897690"/>
                </a:cubicBezTo>
                <a:cubicBezTo>
                  <a:pt x="1994539" y="1893055"/>
                  <a:pt x="1958569" y="1883188"/>
                  <a:pt x="1908838" y="1892222"/>
                </a:cubicBezTo>
                <a:cubicBezTo>
                  <a:pt x="1897236" y="1896147"/>
                  <a:pt x="1883338" y="1892415"/>
                  <a:pt x="1877796" y="1883887"/>
                </a:cubicBezTo>
                <a:cubicBezTo>
                  <a:pt x="1876842" y="1882419"/>
                  <a:pt x="1876177" y="1880863"/>
                  <a:pt x="1875824" y="1879265"/>
                </a:cubicBezTo>
                <a:cubicBezTo>
                  <a:pt x="1843474" y="1887199"/>
                  <a:pt x="1841511" y="1873818"/>
                  <a:pt x="1823048" y="1881064"/>
                </a:cubicBezTo>
                <a:cubicBezTo>
                  <a:pt x="1792640" y="1872164"/>
                  <a:pt x="1782358" y="1850450"/>
                  <a:pt x="1765736" y="1856578"/>
                </a:cubicBezTo>
                <a:cubicBezTo>
                  <a:pt x="1753024" y="1849107"/>
                  <a:pt x="1745932" y="1828316"/>
                  <a:pt x="1725669" y="1833744"/>
                </a:cubicBezTo>
                <a:cubicBezTo>
                  <a:pt x="1727428" y="1831405"/>
                  <a:pt x="1726953" y="1830157"/>
                  <a:pt x="1725216" y="1829447"/>
                </a:cubicBezTo>
                <a:lnTo>
                  <a:pt x="1721485" y="1828960"/>
                </a:lnTo>
                <a:lnTo>
                  <a:pt x="1717786" y="1832224"/>
                </a:lnTo>
                <a:cubicBezTo>
                  <a:pt x="1703445" y="1843277"/>
                  <a:pt x="1706547" y="1827935"/>
                  <a:pt x="1689907" y="1825425"/>
                </a:cubicBezTo>
                <a:cubicBezTo>
                  <a:pt x="1682338" y="1823445"/>
                  <a:pt x="1685181" y="1820226"/>
                  <a:pt x="1688093" y="1817391"/>
                </a:cubicBezTo>
                <a:lnTo>
                  <a:pt x="1496789" y="1805297"/>
                </a:lnTo>
                <a:cubicBezTo>
                  <a:pt x="1463551" y="1793913"/>
                  <a:pt x="1426345" y="1786892"/>
                  <a:pt x="1392839" y="1758649"/>
                </a:cubicBezTo>
                <a:cubicBezTo>
                  <a:pt x="1386461" y="1750573"/>
                  <a:pt x="1374031" y="1756918"/>
                  <a:pt x="1360872" y="1752441"/>
                </a:cubicBezTo>
                <a:cubicBezTo>
                  <a:pt x="1347711" y="1747963"/>
                  <a:pt x="1332751" y="1735898"/>
                  <a:pt x="1313885" y="1731785"/>
                </a:cubicBezTo>
                <a:cubicBezTo>
                  <a:pt x="1281989" y="1726305"/>
                  <a:pt x="1256405" y="1739744"/>
                  <a:pt x="1247665" y="1727765"/>
                </a:cubicBezTo>
                <a:cubicBezTo>
                  <a:pt x="1231363" y="1728538"/>
                  <a:pt x="1209120" y="1742556"/>
                  <a:pt x="1196850" y="1729622"/>
                </a:cubicBezTo>
                <a:cubicBezTo>
                  <a:pt x="1195195" y="1740224"/>
                  <a:pt x="1178147" y="1721561"/>
                  <a:pt x="1168728" y="1728550"/>
                </a:cubicBezTo>
                <a:cubicBezTo>
                  <a:pt x="1152073" y="1727193"/>
                  <a:pt x="1122804" y="1725926"/>
                  <a:pt x="1096918" y="1721485"/>
                </a:cubicBezTo>
                <a:lnTo>
                  <a:pt x="1094082" y="1720113"/>
                </a:lnTo>
                <a:lnTo>
                  <a:pt x="1040782" y="1721762"/>
                </a:lnTo>
                <a:cubicBezTo>
                  <a:pt x="987172" y="1722352"/>
                  <a:pt x="1023272" y="1708707"/>
                  <a:pt x="955980" y="1719289"/>
                </a:cubicBezTo>
                <a:cubicBezTo>
                  <a:pt x="948995" y="1714208"/>
                  <a:pt x="940521" y="1713816"/>
                  <a:pt x="926108" y="1715917"/>
                </a:cubicBezTo>
                <a:cubicBezTo>
                  <a:pt x="900077" y="1715834"/>
                  <a:pt x="902688" y="1703436"/>
                  <a:pt x="876049" y="1710422"/>
                </a:cubicBezTo>
                <a:cubicBezTo>
                  <a:pt x="881084" y="1703830"/>
                  <a:pt x="826830" y="1706893"/>
                  <a:pt x="839194" y="1700176"/>
                </a:cubicBezTo>
                <a:cubicBezTo>
                  <a:pt x="822548" y="1693764"/>
                  <a:pt x="813674" y="1703628"/>
                  <a:pt x="797112" y="1698014"/>
                </a:cubicBezTo>
                <a:cubicBezTo>
                  <a:pt x="778195" y="1696418"/>
                  <a:pt x="807647" y="1705364"/>
                  <a:pt x="786610" y="1705455"/>
                </a:cubicBezTo>
                <a:cubicBezTo>
                  <a:pt x="761170" y="1704357"/>
                  <a:pt x="760599" y="1716610"/>
                  <a:pt x="741833" y="1700566"/>
                </a:cubicBezTo>
                <a:lnTo>
                  <a:pt x="673985" y="1692278"/>
                </a:lnTo>
                <a:cubicBezTo>
                  <a:pt x="658515" y="1695829"/>
                  <a:pt x="646395" y="1693620"/>
                  <a:pt x="634665" y="1689550"/>
                </a:cubicBezTo>
                <a:cubicBezTo>
                  <a:pt x="599149" y="1689690"/>
                  <a:pt x="567176" y="1683160"/>
                  <a:pt x="527471" y="1679869"/>
                </a:cubicBezTo>
                <a:cubicBezTo>
                  <a:pt x="484099" y="1683240"/>
                  <a:pt x="462693" y="1671949"/>
                  <a:pt x="420260" y="1668475"/>
                </a:cubicBezTo>
                <a:cubicBezTo>
                  <a:pt x="377482" y="1677390"/>
                  <a:pt x="393500" y="1652730"/>
                  <a:pt x="357630" y="1652142"/>
                </a:cubicBezTo>
                <a:cubicBezTo>
                  <a:pt x="298692" y="1659518"/>
                  <a:pt x="359631" y="1643849"/>
                  <a:pt x="269407" y="1643812"/>
                </a:cubicBezTo>
                <a:cubicBezTo>
                  <a:pt x="264204" y="1645215"/>
                  <a:pt x="253436" y="1643159"/>
                  <a:pt x="254769" y="1641013"/>
                </a:cubicBezTo>
                <a:cubicBezTo>
                  <a:pt x="234996" y="1641090"/>
                  <a:pt x="179093" y="1626583"/>
                  <a:pt x="150763" y="1628143"/>
                </a:cubicBezTo>
                <a:cubicBezTo>
                  <a:pt x="96232" y="1619954"/>
                  <a:pt x="68845" y="1629422"/>
                  <a:pt x="29133" y="1626172"/>
                </a:cubicBezTo>
                <a:lnTo>
                  <a:pt x="0" y="1619589"/>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extBox 1">
            <a:extLst>
              <a:ext uri="{FF2B5EF4-FFF2-40B4-BE49-F238E27FC236}">
                <a16:creationId xmlns:a16="http://schemas.microsoft.com/office/drawing/2014/main" id="{D2A092B5-4F4F-9B43-B05E-D12AAC7A6936}"/>
              </a:ext>
            </a:extLst>
          </p:cNvPr>
          <p:cNvSpPr txBox="1"/>
          <p:nvPr/>
        </p:nvSpPr>
        <p:spPr>
          <a:xfrm>
            <a:off x="828675" y="494414"/>
            <a:ext cx="10534650" cy="817403"/>
          </a:xfrm>
          <a:prstGeom prst="rect">
            <a:avLst/>
          </a:prstGeom>
        </p:spPr>
        <p:txBody>
          <a:bodyPr vert="horz" lIns="91440" tIns="45720" rIns="91440" bIns="45720" rtlCol="0" anchor="b">
            <a:normAutofit/>
          </a:bodyPr>
          <a:lstStyle/>
          <a:p>
            <a:pPr marL="0" marR="0" lvl="0" indent="0" algn="ctr" fontAlgn="auto">
              <a:lnSpc>
                <a:spcPct val="90000"/>
              </a:lnSpc>
              <a:spcBef>
                <a:spcPct val="0"/>
              </a:spcBef>
              <a:spcAft>
                <a:spcPts val="600"/>
              </a:spcAft>
              <a:buClrTx/>
              <a:buSzTx/>
              <a:tabLst/>
              <a:defRPr/>
            </a:pPr>
            <a:r>
              <a:rPr kumimoji="0" lang="en-US" sz="3600" b="0" i="0" u="none" strike="noStrike" kern="1200" cap="none" spc="0" normalizeH="0" baseline="0" noProof="0" dirty="0">
                <a:ln>
                  <a:noFill/>
                </a:ln>
                <a:solidFill>
                  <a:schemeClr val="tx1"/>
                </a:solidFill>
                <a:effectLst/>
                <a:uLnTx/>
                <a:uFillTx/>
                <a:latin typeface="+mj-lt"/>
                <a:ea typeface="+mj-ea"/>
                <a:cs typeface="+mj-cs"/>
              </a:rPr>
              <a:t>2) Stressors during UK Lockdown 1 </a:t>
            </a:r>
            <a:r>
              <a:rPr kumimoji="0" lang="en-US" sz="3600" b="0" i="0" u="none" strike="noStrike" kern="1200" cap="none" spc="0" normalizeH="0" baseline="0" noProof="0" dirty="0">
                <a:ln>
                  <a:noFill/>
                </a:ln>
                <a:effectLst/>
                <a:uLnTx/>
                <a:uFillTx/>
                <a:latin typeface="+mj-lt"/>
                <a:ea typeface="+mj-ea"/>
                <a:cs typeface="+mj-cs"/>
              </a:rPr>
              <a:t>and 2</a:t>
            </a:r>
          </a:p>
        </p:txBody>
      </p:sp>
      <p:sp>
        <p:nvSpPr>
          <p:cNvPr id="133" name="TextBox 132">
            <a:extLst>
              <a:ext uri="{FF2B5EF4-FFF2-40B4-BE49-F238E27FC236}">
                <a16:creationId xmlns:a16="http://schemas.microsoft.com/office/drawing/2014/main" id="{5D536C0D-AC0B-7446-9F82-5034D2324353}"/>
              </a:ext>
            </a:extLst>
          </p:cNvPr>
          <p:cNvSpPr txBox="1"/>
          <p:nvPr/>
        </p:nvSpPr>
        <p:spPr>
          <a:xfrm>
            <a:off x="0" y="6586810"/>
            <a:ext cx="1880643" cy="246221"/>
          </a:xfrm>
          <a:prstGeom prst="rect">
            <a:avLst/>
          </a:prstGeom>
          <a:noFill/>
        </p:spPr>
        <p:txBody>
          <a:bodyPr wrap="none" rtlCol="0">
            <a:spAutoFit/>
          </a:bodyPr>
          <a:lstStyle/>
          <a:p>
            <a:r>
              <a:rPr lang="en-US" sz="1000" dirty="0"/>
              <a:t>© UCL-Penn Global COVID Study</a:t>
            </a:r>
          </a:p>
        </p:txBody>
      </p:sp>
    </p:spTree>
    <p:extLst>
      <p:ext uri="{BB962C8B-B14F-4D97-AF65-F5344CB8AC3E}">
        <p14:creationId xmlns:p14="http://schemas.microsoft.com/office/powerpoint/2010/main" val="2592660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1" name="Rectangle 76">
            <a:extLst>
              <a:ext uri="{FF2B5EF4-FFF2-40B4-BE49-F238E27FC236}">
                <a16:creationId xmlns:a16="http://schemas.microsoft.com/office/drawing/2014/main" id="{F0DCC097-1DB8-4B6D-85D0-6FBA0E1CA4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Freeform: Shape 78">
            <a:extLst>
              <a:ext uri="{FF2B5EF4-FFF2-40B4-BE49-F238E27FC236}">
                <a16:creationId xmlns:a16="http://schemas.microsoft.com/office/drawing/2014/main" id="{E0B58608-23C8-4441-994D-C6823EEE1D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2083506"/>
          </a:xfrm>
          <a:custGeom>
            <a:avLst/>
            <a:gdLst>
              <a:gd name="connsiteX0" fmla="*/ 0 w 12191999"/>
              <a:gd name="connsiteY0" fmla="*/ 0 h 2083506"/>
              <a:gd name="connsiteX1" fmla="*/ 9429748 w 12191999"/>
              <a:gd name="connsiteY1" fmla="*/ 0 h 2083506"/>
              <a:gd name="connsiteX2" fmla="*/ 9429748 w 12191999"/>
              <a:gd name="connsiteY2" fmla="*/ 1 h 2083506"/>
              <a:gd name="connsiteX3" fmla="*/ 12191999 w 12191999"/>
              <a:gd name="connsiteY3" fmla="*/ 1 h 2083506"/>
              <a:gd name="connsiteX4" fmla="*/ 12191999 w 12191999"/>
              <a:gd name="connsiteY4" fmla="*/ 1164372 h 2083506"/>
              <a:gd name="connsiteX5" fmla="*/ 12147852 w 12191999"/>
              <a:gd name="connsiteY5" fmla="*/ 1163783 h 2083506"/>
              <a:gd name="connsiteX6" fmla="*/ 11993604 w 12191999"/>
              <a:gd name="connsiteY6" fmla="*/ 1153496 h 2083506"/>
              <a:gd name="connsiteX7" fmla="*/ 11865319 w 12191999"/>
              <a:gd name="connsiteY7" fmla="*/ 1176624 h 2083506"/>
              <a:gd name="connsiteX8" fmla="*/ 11718353 w 12191999"/>
              <a:gd name="connsiteY8" fmla="*/ 1209136 h 2083506"/>
              <a:gd name="connsiteX9" fmla="*/ 11609067 w 12191999"/>
              <a:gd name="connsiteY9" fmla="*/ 1218512 h 2083506"/>
              <a:gd name="connsiteX10" fmla="*/ 11545958 w 12191999"/>
              <a:gd name="connsiteY10" fmla="*/ 1240430 h 2083506"/>
              <a:gd name="connsiteX11" fmla="*/ 11445770 w 12191999"/>
              <a:gd name="connsiteY11" fmla="*/ 1225780 h 2083506"/>
              <a:gd name="connsiteX12" fmla="*/ 11398842 w 12191999"/>
              <a:gd name="connsiteY12" fmla="*/ 1227250 h 2083506"/>
              <a:gd name="connsiteX13" fmla="*/ 11240093 w 12191999"/>
              <a:gd name="connsiteY13" fmla="*/ 1266797 h 2083506"/>
              <a:gd name="connsiteX14" fmla="*/ 11141364 w 12191999"/>
              <a:gd name="connsiteY14" fmla="*/ 1288059 h 2083506"/>
              <a:gd name="connsiteX15" fmla="*/ 11015396 w 12191999"/>
              <a:gd name="connsiteY15" fmla="*/ 1353104 h 2083506"/>
              <a:gd name="connsiteX16" fmla="*/ 10973905 w 12191999"/>
              <a:gd name="connsiteY16" fmla="*/ 1365109 h 2083506"/>
              <a:gd name="connsiteX17" fmla="*/ 10904858 w 12191999"/>
              <a:gd name="connsiteY17" fmla="*/ 1371966 h 2083506"/>
              <a:gd name="connsiteX18" fmla="*/ 10827883 w 12191999"/>
              <a:gd name="connsiteY18" fmla="*/ 1410270 h 2083506"/>
              <a:gd name="connsiteX19" fmla="*/ 10690996 w 12191999"/>
              <a:gd name="connsiteY19" fmla="*/ 1426394 h 2083506"/>
              <a:gd name="connsiteX20" fmla="*/ 10624461 w 12191999"/>
              <a:gd name="connsiteY20" fmla="*/ 1444283 h 2083506"/>
              <a:gd name="connsiteX21" fmla="*/ 10517208 w 12191999"/>
              <a:gd name="connsiteY21" fmla="*/ 1478947 h 2083506"/>
              <a:gd name="connsiteX22" fmla="*/ 10497937 w 12191999"/>
              <a:gd name="connsiteY22" fmla="*/ 1469831 h 2083506"/>
              <a:gd name="connsiteX23" fmla="*/ 10471201 w 12191999"/>
              <a:gd name="connsiteY23" fmla="*/ 1486037 h 2083506"/>
              <a:gd name="connsiteX24" fmla="*/ 10448263 w 12191999"/>
              <a:gd name="connsiteY24" fmla="*/ 1478223 h 2083506"/>
              <a:gd name="connsiteX25" fmla="*/ 10388089 w 12191999"/>
              <a:gd name="connsiteY25" fmla="*/ 1507175 h 2083506"/>
              <a:gd name="connsiteX26" fmla="*/ 10333720 w 12191999"/>
              <a:gd name="connsiteY26" fmla="*/ 1515848 h 2083506"/>
              <a:gd name="connsiteX27" fmla="*/ 10104338 w 12191999"/>
              <a:gd name="connsiteY27" fmla="*/ 1569424 h 2083506"/>
              <a:gd name="connsiteX28" fmla="*/ 9910445 w 12191999"/>
              <a:gd name="connsiteY28" fmla="*/ 1632275 h 2083506"/>
              <a:gd name="connsiteX29" fmla="*/ 9770872 w 12191999"/>
              <a:gd name="connsiteY29" fmla="*/ 1688088 h 2083506"/>
              <a:gd name="connsiteX30" fmla="*/ 9733849 w 12191999"/>
              <a:gd name="connsiteY30" fmla="*/ 1700034 h 2083506"/>
              <a:gd name="connsiteX31" fmla="*/ 9703714 w 12191999"/>
              <a:gd name="connsiteY31" fmla="*/ 1730093 h 2083506"/>
              <a:gd name="connsiteX32" fmla="*/ 9698351 w 12191999"/>
              <a:gd name="connsiteY32" fmla="*/ 1730377 h 2083506"/>
              <a:gd name="connsiteX33" fmla="*/ 9632895 w 12191999"/>
              <a:gd name="connsiteY33" fmla="*/ 1736363 h 2083506"/>
              <a:gd name="connsiteX34" fmla="*/ 9569107 w 12191999"/>
              <a:gd name="connsiteY34" fmla="*/ 1741010 h 2083506"/>
              <a:gd name="connsiteX35" fmla="*/ 9536451 w 12191999"/>
              <a:gd name="connsiteY35" fmla="*/ 1755120 h 2083506"/>
              <a:gd name="connsiteX36" fmla="*/ 9529385 w 12191999"/>
              <a:gd name="connsiteY36" fmla="*/ 1757515 h 2083506"/>
              <a:gd name="connsiteX37" fmla="*/ 9498527 w 12191999"/>
              <a:gd name="connsiteY37" fmla="*/ 1753117 h 2083506"/>
              <a:gd name="connsiteX38" fmla="*/ 9436642 w 12191999"/>
              <a:gd name="connsiteY38" fmla="*/ 1755478 h 2083506"/>
              <a:gd name="connsiteX39" fmla="*/ 9429748 w 12191999"/>
              <a:gd name="connsiteY39" fmla="*/ 1756317 h 2083506"/>
              <a:gd name="connsiteX40" fmla="*/ 9429748 w 12191999"/>
              <a:gd name="connsiteY40" fmla="*/ 1768745 h 2083506"/>
              <a:gd name="connsiteX41" fmla="*/ 9425802 w 12191999"/>
              <a:gd name="connsiteY41" fmla="*/ 1769273 h 2083506"/>
              <a:gd name="connsiteX42" fmla="*/ 9349763 w 12191999"/>
              <a:gd name="connsiteY42" fmla="*/ 1776107 h 2083506"/>
              <a:gd name="connsiteX43" fmla="*/ 9256503 w 12191999"/>
              <a:gd name="connsiteY43" fmla="*/ 1800699 h 2083506"/>
              <a:gd name="connsiteX44" fmla="*/ 9222873 w 12191999"/>
              <a:gd name="connsiteY44" fmla="*/ 1803003 h 2083506"/>
              <a:gd name="connsiteX45" fmla="*/ 9224095 w 12191999"/>
              <a:gd name="connsiteY45" fmla="*/ 1807355 h 2083506"/>
              <a:gd name="connsiteX46" fmla="*/ 9211603 w 12191999"/>
              <a:gd name="connsiteY46" fmla="*/ 1807675 h 2083506"/>
              <a:gd name="connsiteX47" fmla="*/ 9183719 w 12191999"/>
              <a:gd name="connsiteY47" fmla="*/ 1807781 h 2083506"/>
              <a:gd name="connsiteX48" fmla="*/ 9100221 w 12191999"/>
              <a:gd name="connsiteY48" fmla="*/ 1808989 h 2083506"/>
              <a:gd name="connsiteX49" fmla="*/ 9077439 w 12191999"/>
              <a:gd name="connsiteY49" fmla="*/ 1817333 h 2083506"/>
              <a:gd name="connsiteX50" fmla="*/ 9055889 w 12191999"/>
              <a:gd name="connsiteY50" fmla="*/ 1817464 h 2083506"/>
              <a:gd name="connsiteX51" fmla="*/ 8930912 w 12191999"/>
              <a:gd name="connsiteY51" fmla="*/ 1828648 h 2083506"/>
              <a:gd name="connsiteX52" fmla="*/ 8913729 w 12191999"/>
              <a:gd name="connsiteY52" fmla="*/ 1829483 h 2083506"/>
              <a:gd name="connsiteX53" fmla="*/ 8904423 w 12191999"/>
              <a:gd name="connsiteY53" fmla="*/ 1833234 h 2083506"/>
              <a:gd name="connsiteX54" fmla="*/ 8871099 w 12191999"/>
              <a:gd name="connsiteY54" fmla="*/ 1833979 h 2083506"/>
              <a:gd name="connsiteX55" fmla="*/ 8869557 w 12191999"/>
              <a:gd name="connsiteY55" fmla="*/ 1836113 h 2083506"/>
              <a:gd name="connsiteX56" fmla="*/ 8760021 w 12191999"/>
              <a:gd name="connsiteY56" fmla="*/ 1854442 h 2083506"/>
              <a:gd name="connsiteX57" fmla="*/ 8741254 w 12191999"/>
              <a:gd name="connsiteY57" fmla="*/ 1857469 h 2083506"/>
              <a:gd name="connsiteX58" fmla="*/ 8725039 w 12191999"/>
              <a:gd name="connsiteY58" fmla="*/ 1856552 h 2083506"/>
              <a:gd name="connsiteX59" fmla="*/ 8635265 w 12191999"/>
              <a:gd name="connsiteY59" fmla="*/ 1859168 h 2083506"/>
              <a:gd name="connsiteX60" fmla="*/ 8613911 w 12191999"/>
              <a:gd name="connsiteY60" fmla="*/ 1857561 h 2083506"/>
              <a:gd name="connsiteX61" fmla="*/ 8604931 w 12191999"/>
              <a:gd name="connsiteY61" fmla="*/ 1854170 h 2083506"/>
              <a:gd name="connsiteX62" fmla="*/ 8570171 w 12191999"/>
              <a:gd name="connsiteY62" fmla="*/ 1860579 h 2083506"/>
              <a:gd name="connsiteX63" fmla="*/ 8516537 w 12191999"/>
              <a:gd name="connsiteY63" fmla="*/ 1864971 h 2083506"/>
              <a:gd name="connsiteX64" fmla="*/ 8491046 w 12191999"/>
              <a:gd name="connsiteY64" fmla="*/ 1868141 h 2083506"/>
              <a:gd name="connsiteX65" fmla="*/ 8470478 w 12191999"/>
              <a:gd name="connsiteY65" fmla="*/ 1866216 h 2083506"/>
              <a:gd name="connsiteX66" fmla="*/ 8353433 w 12191999"/>
              <a:gd name="connsiteY66" fmla="*/ 1865729 h 2083506"/>
              <a:gd name="connsiteX67" fmla="*/ 8347675 w 12191999"/>
              <a:gd name="connsiteY67" fmla="*/ 1865075 h 2083506"/>
              <a:gd name="connsiteX68" fmla="*/ 8343939 w 12191999"/>
              <a:gd name="connsiteY68" fmla="*/ 1865677 h 2083506"/>
              <a:gd name="connsiteX69" fmla="*/ 8221566 w 12191999"/>
              <a:gd name="connsiteY69" fmla="*/ 1881148 h 2083506"/>
              <a:gd name="connsiteX70" fmla="*/ 8066095 w 12191999"/>
              <a:gd name="connsiteY70" fmla="*/ 1919902 h 2083506"/>
              <a:gd name="connsiteX71" fmla="*/ 8044849 w 12191999"/>
              <a:gd name="connsiteY71" fmla="*/ 1916308 h 2083506"/>
              <a:gd name="connsiteX72" fmla="*/ 8041142 w 12191999"/>
              <a:gd name="connsiteY72" fmla="*/ 1915506 h 2083506"/>
              <a:gd name="connsiteX73" fmla="*/ 8022159 w 12191999"/>
              <a:gd name="connsiteY73" fmla="*/ 1911521 h 2083506"/>
              <a:gd name="connsiteX74" fmla="*/ 7944932 w 12191999"/>
              <a:gd name="connsiteY74" fmla="*/ 1917265 h 2083506"/>
              <a:gd name="connsiteX75" fmla="*/ 7879011 w 12191999"/>
              <a:gd name="connsiteY75" fmla="*/ 1928570 h 2083506"/>
              <a:gd name="connsiteX76" fmla="*/ 7865529 w 12191999"/>
              <a:gd name="connsiteY76" fmla="*/ 1934399 h 2083506"/>
              <a:gd name="connsiteX77" fmla="*/ 7774801 w 12191999"/>
              <a:gd name="connsiteY77" fmla="*/ 1947969 h 2083506"/>
              <a:gd name="connsiteX78" fmla="*/ 7748398 w 12191999"/>
              <a:gd name="connsiteY78" fmla="*/ 1955982 h 2083506"/>
              <a:gd name="connsiteX79" fmla="*/ 7740684 w 12191999"/>
              <a:gd name="connsiteY79" fmla="*/ 1955717 h 2083506"/>
              <a:gd name="connsiteX80" fmla="*/ 7712976 w 12191999"/>
              <a:gd name="connsiteY80" fmla="*/ 1960442 h 2083506"/>
              <a:gd name="connsiteX81" fmla="*/ 7699956 w 12191999"/>
              <a:gd name="connsiteY81" fmla="*/ 1966104 h 2083506"/>
              <a:gd name="connsiteX82" fmla="*/ 7684158 w 12191999"/>
              <a:gd name="connsiteY82" fmla="*/ 1962927 h 2083506"/>
              <a:gd name="connsiteX83" fmla="*/ 7643109 w 12191999"/>
              <a:gd name="connsiteY83" fmla="*/ 1964400 h 2083506"/>
              <a:gd name="connsiteX84" fmla="*/ 7630180 w 12191999"/>
              <a:gd name="connsiteY84" fmla="*/ 1970266 h 2083506"/>
              <a:gd name="connsiteX85" fmla="*/ 7609131 w 12191999"/>
              <a:gd name="connsiteY85" fmla="*/ 1971774 h 2083506"/>
              <a:gd name="connsiteX86" fmla="*/ 7555555 w 12191999"/>
              <a:gd name="connsiteY86" fmla="*/ 1969491 h 2083506"/>
              <a:gd name="connsiteX87" fmla="*/ 7520919 w 12191999"/>
              <a:gd name="connsiteY87" fmla="*/ 1970177 h 2083506"/>
              <a:gd name="connsiteX88" fmla="*/ 7456258 w 12191999"/>
              <a:gd name="connsiteY88" fmla="*/ 1960468 h 2083506"/>
              <a:gd name="connsiteX89" fmla="*/ 7393047 w 12191999"/>
              <a:gd name="connsiteY89" fmla="*/ 1952408 h 2083506"/>
              <a:gd name="connsiteX90" fmla="*/ 7199912 w 12191999"/>
              <a:gd name="connsiteY90" fmla="*/ 1959913 h 2083506"/>
              <a:gd name="connsiteX91" fmla="*/ 7146774 w 12191999"/>
              <a:gd name="connsiteY91" fmla="*/ 1956641 h 2083506"/>
              <a:gd name="connsiteX92" fmla="*/ 7122244 w 12191999"/>
              <a:gd name="connsiteY92" fmla="*/ 1953891 h 2083506"/>
              <a:gd name="connsiteX93" fmla="*/ 7032241 w 12191999"/>
              <a:gd name="connsiteY93" fmla="*/ 1962723 h 2083506"/>
              <a:gd name="connsiteX94" fmla="*/ 6941492 w 12191999"/>
              <a:gd name="connsiteY94" fmla="*/ 1976868 h 2083506"/>
              <a:gd name="connsiteX95" fmla="*/ 6906514 w 12191999"/>
              <a:gd name="connsiteY95" fmla="*/ 1968589 h 2083506"/>
              <a:gd name="connsiteX96" fmla="*/ 6826395 w 12191999"/>
              <a:gd name="connsiteY96" fmla="*/ 1974141 h 2083506"/>
              <a:gd name="connsiteX97" fmla="*/ 6716431 w 12191999"/>
              <a:gd name="connsiteY97" fmla="*/ 2004297 h 2083506"/>
              <a:gd name="connsiteX98" fmla="*/ 6569607 w 12191999"/>
              <a:gd name="connsiteY98" fmla="*/ 2015496 h 2083506"/>
              <a:gd name="connsiteX99" fmla="*/ 6561430 w 12191999"/>
              <a:gd name="connsiteY99" fmla="*/ 2020996 h 2083506"/>
              <a:gd name="connsiteX100" fmla="*/ 6549371 w 12191999"/>
              <a:gd name="connsiteY100" fmla="*/ 2024747 h 2083506"/>
              <a:gd name="connsiteX101" fmla="*/ 6547040 w 12191999"/>
              <a:gd name="connsiteY101" fmla="*/ 2024474 h 2083506"/>
              <a:gd name="connsiteX102" fmla="*/ 6530482 w 12191999"/>
              <a:gd name="connsiteY102" fmla="*/ 2026659 h 2083506"/>
              <a:gd name="connsiteX103" fmla="*/ 6528565 w 12191999"/>
              <a:gd name="connsiteY103" fmla="*/ 2028600 h 2083506"/>
              <a:gd name="connsiteX104" fmla="*/ 6517741 w 12191999"/>
              <a:gd name="connsiteY104" fmla="*/ 2030558 h 2083506"/>
              <a:gd name="connsiteX105" fmla="*/ 6497855 w 12191999"/>
              <a:gd name="connsiteY105" fmla="*/ 2035650 h 2083506"/>
              <a:gd name="connsiteX106" fmla="*/ 6492785 w 12191999"/>
              <a:gd name="connsiteY106" fmla="*/ 2035444 h 2083506"/>
              <a:gd name="connsiteX107" fmla="*/ 6460692 w 12191999"/>
              <a:gd name="connsiteY107" fmla="*/ 2041321 h 2083506"/>
              <a:gd name="connsiteX108" fmla="*/ 6459609 w 12191999"/>
              <a:gd name="connsiteY108" fmla="*/ 2040851 h 2083506"/>
              <a:gd name="connsiteX109" fmla="*/ 6447765 w 12191999"/>
              <a:gd name="connsiteY109" fmla="*/ 2040102 h 2083506"/>
              <a:gd name="connsiteX110" fmla="*/ 6426590 w 12191999"/>
              <a:gd name="connsiteY110" fmla="*/ 2039928 h 2083506"/>
              <a:gd name="connsiteX111" fmla="*/ 6401693 w 12191999"/>
              <a:gd name="connsiteY111" fmla="*/ 2033537 h 2083506"/>
              <a:gd name="connsiteX112" fmla="*/ 6387141 w 12191999"/>
              <a:gd name="connsiteY112" fmla="*/ 2033161 h 2083506"/>
              <a:gd name="connsiteX113" fmla="*/ 6357846 w 12191999"/>
              <a:gd name="connsiteY113" fmla="*/ 2036782 h 2083506"/>
              <a:gd name="connsiteX114" fmla="*/ 6342914 w 12191999"/>
              <a:gd name="connsiteY114" fmla="*/ 2037585 h 2083506"/>
              <a:gd name="connsiteX115" fmla="*/ 6336300 w 12191999"/>
              <a:gd name="connsiteY115" fmla="*/ 2038781 h 2083506"/>
              <a:gd name="connsiteX116" fmla="*/ 6317178 w 12191999"/>
              <a:gd name="connsiteY116" fmla="*/ 2038968 h 2083506"/>
              <a:gd name="connsiteX117" fmla="*/ 6161427 w 12191999"/>
              <a:gd name="connsiteY117" fmla="*/ 2047338 h 2083506"/>
              <a:gd name="connsiteX118" fmla="*/ 6097339 w 12191999"/>
              <a:gd name="connsiteY118" fmla="*/ 2082438 h 2083506"/>
              <a:gd name="connsiteX119" fmla="*/ 6079059 w 12191999"/>
              <a:gd name="connsiteY119" fmla="*/ 2081299 h 2083506"/>
              <a:gd name="connsiteX120" fmla="*/ 5998439 w 12191999"/>
              <a:gd name="connsiteY120" fmla="*/ 2070958 h 2083506"/>
              <a:gd name="connsiteX121" fmla="*/ 5904290 w 12191999"/>
              <a:gd name="connsiteY121" fmla="*/ 2070255 h 2083506"/>
              <a:gd name="connsiteX122" fmla="*/ 5814867 w 12191999"/>
              <a:gd name="connsiteY122" fmla="*/ 2079032 h 2083506"/>
              <a:gd name="connsiteX123" fmla="*/ 5725743 w 12191999"/>
              <a:gd name="connsiteY123" fmla="*/ 2070558 h 2083506"/>
              <a:gd name="connsiteX124" fmla="*/ 5650546 w 12191999"/>
              <a:gd name="connsiteY124" fmla="*/ 2052412 h 2083506"/>
              <a:gd name="connsiteX125" fmla="*/ 5581284 w 12191999"/>
              <a:gd name="connsiteY125" fmla="*/ 2023175 h 2083506"/>
              <a:gd name="connsiteX126" fmla="*/ 5572593 w 12191999"/>
              <a:gd name="connsiteY126" fmla="*/ 2018391 h 2083506"/>
              <a:gd name="connsiteX127" fmla="*/ 5548580 w 12191999"/>
              <a:gd name="connsiteY127" fmla="*/ 2016951 h 2083506"/>
              <a:gd name="connsiteX128" fmla="*/ 5471173 w 12191999"/>
              <a:gd name="connsiteY128" fmla="*/ 2018786 h 2083506"/>
              <a:gd name="connsiteX129" fmla="*/ 5340320 w 12191999"/>
              <a:gd name="connsiteY129" fmla="*/ 2037611 h 2083506"/>
              <a:gd name="connsiteX130" fmla="*/ 5254376 w 12191999"/>
              <a:gd name="connsiteY130" fmla="*/ 2042928 h 2083506"/>
              <a:gd name="connsiteX131" fmla="*/ 5258035 w 12191999"/>
              <a:gd name="connsiteY131" fmla="*/ 2035649 h 2083506"/>
              <a:gd name="connsiteX132" fmla="*/ 5230622 w 12191999"/>
              <a:gd name="connsiteY132" fmla="*/ 2024576 h 2083506"/>
              <a:gd name="connsiteX133" fmla="*/ 5026203 w 12191999"/>
              <a:gd name="connsiteY133" fmla="*/ 2030162 h 2083506"/>
              <a:gd name="connsiteX134" fmla="*/ 4973988 w 12191999"/>
              <a:gd name="connsiteY134" fmla="*/ 2026668 h 2083506"/>
              <a:gd name="connsiteX135" fmla="*/ 4928030 w 12191999"/>
              <a:gd name="connsiteY135" fmla="*/ 2033642 h 2083506"/>
              <a:gd name="connsiteX136" fmla="*/ 4908970 w 12191999"/>
              <a:gd name="connsiteY136" fmla="*/ 2030033 h 2083506"/>
              <a:gd name="connsiteX137" fmla="*/ 4905679 w 12191999"/>
              <a:gd name="connsiteY137" fmla="*/ 2029300 h 2083506"/>
              <a:gd name="connsiteX138" fmla="*/ 4892525 w 12191999"/>
              <a:gd name="connsiteY138" fmla="*/ 2028768 h 2083506"/>
              <a:gd name="connsiteX139" fmla="*/ 4888818 w 12191999"/>
              <a:gd name="connsiteY139" fmla="*/ 2025619 h 2083506"/>
              <a:gd name="connsiteX140" fmla="*/ 4869018 w 12191999"/>
              <a:gd name="connsiteY140" fmla="*/ 2022668 h 2083506"/>
              <a:gd name="connsiteX141" fmla="*/ 4844804 w 12191999"/>
              <a:gd name="connsiteY141" fmla="*/ 2022527 h 2083506"/>
              <a:gd name="connsiteX142" fmla="*/ 4758778 w 12191999"/>
              <a:gd name="connsiteY142" fmla="*/ 2021694 h 2083506"/>
              <a:gd name="connsiteX143" fmla="*/ 4744748 w 12191999"/>
              <a:gd name="connsiteY143" fmla="*/ 2023396 h 2083506"/>
              <a:gd name="connsiteX144" fmla="*/ 4698956 w 12191999"/>
              <a:gd name="connsiteY144" fmla="*/ 2020558 h 2083506"/>
              <a:gd name="connsiteX145" fmla="*/ 4658147 w 12191999"/>
              <a:gd name="connsiteY145" fmla="*/ 2019920 h 2083506"/>
              <a:gd name="connsiteX146" fmla="*/ 4631706 w 12191999"/>
              <a:gd name="connsiteY146" fmla="*/ 2021274 h 2083506"/>
              <a:gd name="connsiteX147" fmla="*/ 4624776 w 12191999"/>
              <a:gd name="connsiteY147" fmla="*/ 2020152 h 2083506"/>
              <a:gd name="connsiteX148" fmla="*/ 4598150 w 12191999"/>
              <a:gd name="connsiteY148" fmla="*/ 2019429 h 2083506"/>
              <a:gd name="connsiteX149" fmla="*/ 4584588 w 12191999"/>
              <a:gd name="connsiteY149" fmla="*/ 2021092 h 2083506"/>
              <a:gd name="connsiteX150" fmla="*/ 4571203 w 12191999"/>
              <a:gd name="connsiteY150" fmla="*/ 2017263 h 2083506"/>
              <a:gd name="connsiteX151" fmla="*/ 4567930 w 12191999"/>
              <a:gd name="connsiteY151" fmla="*/ 2014458 h 2083506"/>
              <a:gd name="connsiteX152" fmla="*/ 4548984 w 12191999"/>
              <a:gd name="connsiteY152" fmla="*/ 2015717 h 2083506"/>
              <a:gd name="connsiteX153" fmla="*/ 4533451 w 12191999"/>
              <a:gd name="connsiteY153" fmla="*/ 2012976 h 2083506"/>
              <a:gd name="connsiteX154" fmla="*/ 4519910 w 12191999"/>
              <a:gd name="connsiteY154" fmla="*/ 2014768 h 2083506"/>
              <a:gd name="connsiteX155" fmla="*/ 4514290 w 12191999"/>
              <a:gd name="connsiteY155" fmla="*/ 2014364 h 2083506"/>
              <a:gd name="connsiteX156" fmla="*/ 4500320 w 12191999"/>
              <a:gd name="connsiteY156" fmla="*/ 2013007 h 2083506"/>
              <a:gd name="connsiteX157" fmla="*/ 4476219 w 12191999"/>
              <a:gd name="connsiteY157" fmla="*/ 2009993 h 2083506"/>
              <a:gd name="connsiteX158" fmla="*/ 4468701 w 12191999"/>
              <a:gd name="connsiteY158" fmla="*/ 2009574 h 2083506"/>
              <a:gd name="connsiteX159" fmla="*/ 4452333 w 12191999"/>
              <a:gd name="connsiteY159" fmla="*/ 2004964 h 2083506"/>
              <a:gd name="connsiteX160" fmla="*/ 4420644 w 12191999"/>
              <a:gd name="connsiteY160" fmla="*/ 2001021 h 2083506"/>
              <a:gd name="connsiteX161" fmla="*/ 4364856 w 12191999"/>
              <a:gd name="connsiteY161" fmla="*/ 1987267 h 2083506"/>
              <a:gd name="connsiteX162" fmla="*/ 4332062 w 12191999"/>
              <a:gd name="connsiteY162" fmla="*/ 1980703 h 2083506"/>
              <a:gd name="connsiteX163" fmla="*/ 4309876 w 12191999"/>
              <a:gd name="connsiteY163" fmla="*/ 1974653 h 2083506"/>
              <a:gd name="connsiteX164" fmla="*/ 4244391 w 12191999"/>
              <a:gd name="connsiteY164" fmla="*/ 1966109 h 2083506"/>
              <a:gd name="connsiteX165" fmla="*/ 4132071 w 12191999"/>
              <a:gd name="connsiteY165" fmla="*/ 1954813 h 2083506"/>
              <a:gd name="connsiteX166" fmla="*/ 4109069 w 12191999"/>
              <a:gd name="connsiteY166" fmla="*/ 1951778 h 2083506"/>
              <a:gd name="connsiteX167" fmla="*/ 4092908 w 12191999"/>
              <a:gd name="connsiteY167" fmla="*/ 1946662 h 2083506"/>
              <a:gd name="connsiteX168" fmla="*/ 4092306 w 12191999"/>
              <a:gd name="connsiteY168" fmla="*/ 1943291 h 2083506"/>
              <a:gd name="connsiteX169" fmla="*/ 4080234 w 12191999"/>
              <a:gd name="connsiteY169" fmla="*/ 1941219 h 2083506"/>
              <a:gd name="connsiteX170" fmla="*/ 4077778 w 12191999"/>
              <a:gd name="connsiteY170" fmla="*/ 1940145 h 2083506"/>
              <a:gd name="connsiteX171" fmla="*/ 4062936 w 12191999"/>
              <a:gd name="connsiteY171" fmla="*/ 1934506 h 2083506"/>
              <a:gd name="connsiteX172" fmla="*/ 4012506 w 12191999"/>
              <a:gd name="connsiteY172" fmla="*/ 1935475 h 2083506"/>
              <a:gd name="connsiteX173" fmla="*/ 3965880 w 12191999"/>
              <a:gd name="connsiteY173" fmla="*/ 1925968 h 2083506"/>
              <a:gd name="connsiteX174" fmla="*/ 3765338 w 12191999"/>
              <a:gd name="connsiteY174" fmla="*/ 1906649 h 2083506"/>
              <a:gd name="connsiteX175" fmla="*/ 3749493 w 12191999"/>
              <a:gd name="connsiteY175" fmla="*/ 1893071 h 2083506"/>
              <a:gd name="connsiteX176" fmla="*/ 3672704 w 12191999"/>
              <a:gd name="connsiteY176" fmla="*/ 1881383 h 2083506"/>
              <a:gd name="connsiteX177" fmla="*/ 3530082 w 12191999"/>
              <a:gd name="connsiteY177" fmla="*/ 1883187 h 2083506"/>
              <a:gd name="connsiteX178" fmla="*/ 3387664 w 12191999"/>
              <a:gd name="connsiteY178" fmla="*/ 1862579 h 2083506"/>
              <a:gd name="connsiteX179" fmla="*/ 3371681 w 12191999"/>
              <a:gd name="connsiteY179" fmla="*/ 1865293 h 2083506"/>
              <a:gd name="connsiteX180" fmla="*/ 3355305 w 12191999"/>
              <a:gd name="connsiteY180" fmla="*/ 1865842 h 2083506"/>
              <a:gd name="connsiteX181" fmla="*/ 3353790 w 12191999"/>
              <a:gd name="connsiteY181" fmla="*/ 1865158 h 2083506"/>
              <a:gd name="connsiteX182" fmla="*/ 3336210 w 12191999"/>
              <a:gd name="connsiteY182" fmla="*/ 1863564 h 2083506"/>
              <a:gd name="connsiteX183" fmla="*/ 3331381 w 12191999"/>
              <a:gd name="connsiteY183" fmla="*/ 1864716 h 2083506"/>
              <a:gd name="connsiteX184" fmla="*/ 3319012 w 12191999"/>
              <a:gd name="connsiteY184" fmla="*/ 1864093 h 2083506"/>
              <a:gd name="connsiteX185" fmla="*/ 3293818 w 12191999"/>
              <a:gd name="connsiteY185" fmla="*/ 1864135 h 2083506"/>
              <a:gd name="connsiteX186" fmla="*/ 3289881 w 12191999"/>
              <a:gd name="connsiteY186" fmla="*/ 1862954 h 2083506"/>
              <a:gd name="connsiteX187" fmla="*/ 3253090 w 12191999"/>
              <a:gd name="connsiteY187" fmla="*/ 1861164 h 2083506"/>
              <a:gd name="connsiteX188" fmla="*/ 3252949 w 12191999"/>
              <a:gd name="connsiteY188" fmla="*/ 1860574 h 2083506"/>
              <a:gd name="connsiteX189" fmla="*/ 3244187 w 12191999"/>
              <a:gd name="connsiteY189" fmla="*/ 1857604 h 2083506"/>
              <a:gd name="connsiteX190" fmla="*/ 3246570 w 12191999"/>
              <a:gd name="connsiteY190" fmla="*/ 1852946 h 2083506"/>
              <a:gd name="connsiteX191" fmla="*/ 3237810 w 12191999"/>
              <a:gd name="connsiteY191" fmla="*/ 1853064 h 2083506"/>
              <a:gd name="connsiteX192" fmla="*/ 3230822 w 12191999"/>
              <a:gd name="connsiteY192" fmla="*/ 1855474 h 2083506"/>
              <a:gd name="connsiteX193" fmla="*/ 3136549 w 12191999"/>
              <a:gd name="connsiteY193" fmla="*/ 1874037 h 2083506"/>
              <a:gd name="connsiteX194" fmla="*/ 2845754 w 12191999"/>
              <a:gd name="connsiteY194" fmla="*/ 1910932 h 2083506"/>
              <a:gd name="connsiteX195" fmla="*/ 2786878 w 12191999"/>
              <a:gd name="connsiteY195" fmla="*/ 1917162 h 2083506"/>
              <a:gd name="connsiteX196" fmla="*/ 2725298 w 12191999"/>
              <a:gd name="connsiteY196" fmla="*/ 1912340 h 2083506"/>
              <a:gd name="connsiteX197" fmla="*/ 2697754 w 12191999"/>
              <a:gd name="connsiteY197" fmla="*/ 1914863 h 2083506"/>
              <a:gd name="connsiteX198" fmla="*/ 2568063 w 12191999"/>
              <a:gd name="connsiteY198" fmla="*/ 1936283 h 2083506"/>
              <a:gd name="connsiteX199" fmla="*/ 2489784 w 12191999"/>
              <a:gd name="connsiteY199" fmla="*/ 1943720 h 2083506"/>
              <a:gd name="connsiteX200" fmla="*/ 2458978 w 12191999"/>
              <a:gd name="connsiteY200" fmla="*/ 1938095 h 2083506"/>
              <a:gd name="connsiteX201" fmla="*/ 2318712 w 12191999"/>
              <a:gd name="connsiteY201" fmla="*/ 1934474 h 2083506"/>
              <a:gd name="connsiteX202" fmla="*/ 2268709 w 12191999"/>
              <a:gd name="connsiteY202" fmla="*/ 1940521 h 2083506"/>
              <a:gd name="connsiteX203" fmla="*/ 2264080 w 12191999"/>
              <a:gd name="connsiteY203" fmla="*/ 1941232 h 2083506"/>
              <a:gd name="connsiteX204" fmla="*/ 2254684 w 12191999"/>
              <a:gd name="connsiteY204" fmla="*/ 1943524 h 2083506"/>
              <a:gd name="connsiteX205" fmla="*/ 2252523 w 12191999"/>
              <a:gd name="connsiteY205" fmla="*/ 1943004 h 2083506"/>
              <a:gd name="connsiteX206" fmla="*/ 2173350 w 12191999"/>
              <a:gd name="connsiteY206" fmla="*/ 1929202 h 2083506"/>
              <a:gd name="connsiteX207" fmla="*/ 2155266 w 12191999"/>
              <a:gd name="connsiteY207" fmla="*/ 1920267 h 2083506"/>
              <a:gd name="connsiteX208" fmla="*/ 2091013 w 12191999"/>
              <a:gd name="connsiteY208" fmla="*/ 1914631 h 2083506"/>
              <a:gd name="connsiteX209" fmla="*/ 2030712 w 12191999"/>
              <a:gd name="connsiteY209" fmla="*/ 1897690 h 2083506"/>
              <a:gd name="connsiteX210" fmla="*/ 1908838 w 12191999"/>
              <a:gd name="connsiteY210" fmla="*/ 1892222 h 2083506"/>
              <a:gd name="connsiteX211" fmla="*/ 1877796 w 12191999"/>
              <a:gd name="connsiteY211" fmla="*/ 1883887 h 2083506"/>
              <a:gd name="connsiteX212" fmla="*/ 1875824 w 12191999"/>
              <a:gd name="connsiteY212" fmla="*/ 1879265 h 2083506"/>
              <a:gd name="connsiteX213" fmla="*/ 1823048 w 12191999"/>
              <a:gd name="connsiteY213" fmla="*/ 1881064 h 2083506"/>
              <a:gd name="connsiteX214" fmla="*/ 1765736 w 12191999"/>
              <a:gd name="connsiteY214" fmla="*/ 1856578 h 2083506"/>
              <a:gd name="connsiteX215" fmla="*/ 1725669 w 12191999"/>
              <a:gd name="connsiteY215" fmla="*/ 1833744 h 2083506"/>
              <a:gd name="connsiteX216" fmla="*/ 1725216 w 12191999"/>
              <a:gd name="connsiteY216" fmla="*/ 1829447 h 2083506"/>
              <a:gd name="connsiteX217" fmla="*/ 1721485 w 12191999"/>
              <a:gd name="connsiteY217" fmla="*/ 1828960 h 2083506"/>
              <a:gd name="connsiteX218" fmla="*/ 1717786 w 12191999"/>
              <a:gd name="connsiteY218" fmla="*/ 1832224 h 2083506"/>
              <a:gd name="connsiteX219" fmla="*/ 1689907 w 12191999"/>
              <a:gd name="connsiteY219" fmla="*/ 1825425 h 2083506"/>
              <a:gd name="connsiteX220" fmla="*/ 1688093 w 12191999"/>
              <a:gd name="connsiteY220" fmla="*/ 1817391 h 2083506"/>
              <a:gd name="connsiteX221" fmla="*/ 1496789 w 12191999"/>
              <a:gd name="connsiteY221" fmla="*/ 1805297 h 2083506"/>
              <a:gd name="connsiteX222" fmla="*/ 1392839 w 12191999"/>
              <a:gd name="connsiteY222" fmla="*/ 1758649 h 2083506"/>
              <a:gd name="connsiteX223" fmla="*/ 1360872 w 12191999"/>
              <a:gd name="connsiteY223" fmla="*/ 1752441 h 2083506"/>
              <a:gd name="connsiteX224" fmla="*/ 1313885 w 12191999"/>
              <a:gd name="connsiteY224" fmla="*/ 1731785 h 2083506"/>
              <a:gd name="connsiteX225" fmla="*/ 1247665 w 12191999"/>
              <a:gd name="connsiteY225" fmla="*/ 1727765 h 2083506"/>
              <a:gd name="connsiteX226" fmla="*/ 1196850 w 12191999"/>
              <a:gd name="connsiteY226" fmla="*/ 1729622 h 2083506"/>
              <a:gd name="connsiteX227" fmla="*/ 1168728 w 12191999"/>
              <a:gd name="connsiteY227" fmla="*/ 1728550 h 2083506"/>
              <a:gd name="connsiteX228" fmla="*/ 1096918 w 12191999"/>
              <a:gd name="connsiteY228" fmla="*/ 1721485 h 2083506"/>
              <a:gd name="connsiteX229" fmla="*/ 1094082 w 12191999"/>
              <a:gd name="connsiteY229" fmla="*/ 1720113 h 2083506"/>
              <a:gd name="connsiteX230" fmla="*/ 1040782 w 12191999"/>
              <a:gd name="connsiteY230" fmla="*/ 1721762 h 2083506"/>
              <a:gd name="connsiteX231" fmla="*/ 955980 w 12191999"/>
              <a:gd name="connsiteY231" fmla="*/ 1719289 h 2083506"/>
              <a:gd name="connsiteX232" fmla="*/ 926108 w 12191999"/>
              <a:gd name="connsiteY232" fmla="*/ 1715917 h 2083506"/>
              <a:gd name="connsiteX233" fmla="*/ 876049 w 12191999"/>
              <a:gd name="connsiteY233" fmla="*/ 1710422 h 2083506"/>
              <a:gd name="connsiteX234" fmla="*/ 839194 w 12191999"/>
              <a:gd name="connsiteY234" fmla="*/ 1700176 h 2083506"/>
              <a:gd name="connsiteX235" fmla="*/ 797112 w 12191999"/>
              <a:gd name="connsiteY235" fmla="*/ 1698014 h 2083506"/>
              <a:gd name="connsiteX236" fmla="*/ 786610 w 12191999"/>
              <a:gd name="connsiteY236" fmla="*/ 1705455 h 2083506"/>
              <a:gd name="connsiteX237" fmla="*/ 741833 w 12191999"/>
              <a:gd name="connsiteY237" fmla="*/ 1700566 h 2083506"/>
              <a:gd name="connsiteX238" fmla="*/ 673985 w 12191999"/>
              <a:gd name="connsiteY238" fmla="*/ 1692278 h 2083506"/>
              <a:gd name="connsiteX239" fmla="*/ 634665 w 12191999"/>
              <a:gd name="connsiteY239" fmla="*/ 1689550 h 2083506"/>
              <a:gd name="connsiteX240" fmla="*/ 527471 w 12191999"/>
              <a:gd name="connsiteY240" fmla="*/ 1679869 h 2083506"/>
              <a:gd name="connsiteX241" fmla="*/ 420260 w 12191999"/>
              <a:gd name="connsiteY241" fmla="*/ 1668475 h 2083506"/>
              <a:gd name="connsiteX242" fmla="*/ 357630 w 12191999"/>
              <a:gd name="connsiteY242" fmla="*/ 1652142 h 2083506"/>
              <a:gd name="connsiteX243" fmla="*/ 269407 w 12191999"/>
              <a:gd name="connsiteY243" fmla="*/ 1643812 h 2083506"/>
              <a:gd name="connsiteX244" fmla="*/ 254769 w 12191999"/>
              <a:gd name="connsiteY244" fmla="*/ 1641013 h 2083506"/>
              <a:gd name="connsiteX245" fmla="*/ 150763 w 12191999"/>
              <a:gd name="connsiteY245" fmla="*/ 1628143 h 2083506"/>
              <a:gd name="connsiteX246" fmla="*/ 29133 w 12191999"/>
              <a:gd name="connsiteY246" fmla="*/ 1626172 h 2083506"/>
              <a:gd name="connsiteX247" fmla="*/ 0 w 12191999"/>
              <a:gd name="connsiteY247" fmla="*/ 1619589 h 208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12191999" h="2083506">
                <a:moveTo>
                  <a:pt x="0" y="0"/>
                </a:moveTo>
                <a:lnTo>
                  <a:pt x="9429748" y="0"/>
                </a:lnTo>
                <a:lnTo>
                  <a:pt x="9429748" y="1"/>
                </a:lnTo>
                <a:lnTo>
                  <a:pt x="12191999" y="1"/>
                </a:lnTo>
                <a:lnTo>
                  <a:pt x="12191999" y="1164372"/>
                </a:lnTo>
                <a:lnTo>
                  <a:pt x="12147852" y="1163783"/>
                </a:lnTo>
                <a:cubicBezTo>
                  <a:pt x="12063101" y="1189107"/>
                  <a:pt x="12045020" y="1156925"/>
                  <a:pt x="11993604" y="1153496"/>
                </a:cubicBezTo>
                <a:cubicBezTo>
                  <a:pt x="11954216" y="1165241"/>
                  <a:pt x="11911195" y="1167350"/>
                  <a:pt x="11865319" y="1176624"/>
                </a:cubicBezTo>
                <a:cubicBezTo>
                  <a:pt x="11822513" y="1184682"/>
                  <a:pt x="11766915" y="1201558"/>
                  <a:pt x="11718353" y="1209136"/>
                </a:cubicBezTo>
                <a:cubicBezTo>
                  <a:pt x="11675379" y="1217463"/>
                  <a:pt x="11638007" y="1216639"/>
                  <a:pt x="11609067" y="1218512"/>
                </a:cubicBezTo>
                <a:cubicBezTo>
                  <a:pt x="11597582" y="1221322"/>
                  <a:pt x="11554280" y="1243577"/>
                  <a:pt x="11545958" y="1240430"/>
                </a:cubicBezTo>
                <a:lnTo>
                  <a:pt x="11445770" y="1225780"/>
                </a:lnTo>
                <a:cubicBezTo>
                  <a:pt x="11425543" y="1230782"/>
                  <a:pt x="11413740" y="1222096"/>
                  <a:pt x="11398842" y="1227250"/>
                </a:cubicBezTo>
                <a:cubicBezTo>
                  <a:pt x="11367060" y="1233093"/>
                  <a:pt x="11269285" y="1263712"/>
                  <a:pt x="11240093" y="1266797"/>
                </a:cubicBezTo>
                <a:cubicBezTo>
                  <a:pt x="11197297" y="1273685"/>
                  <a:pt x="11181311" y="1272682"/>
                  <a:pt x="11141364" y="1288059"/>
                </a:cubicBezTo>
                <a:cubicBezTo>
                  <a:pt x="11099891" y="1305386"/>
                  <a:pt x="11051533" y="1319157"/>
                  <a:pt x="11015396" y="1353104"/>
                </a:cubicBezTo>
                <a:cubicBezTo>
                  <a:pt x="11009424" y="1362217"/>
                  <a:pt x="10992328" y="1361966"/>
                  <a:pt x="10973905" y="1365109"/>
                </a:cubicBezTo>
                <a:cubicBezTo>
                  <a:pt x="10955482" y="1368254"/>
                  <a:pt x="10907369" y="1372817"/>
                  <a:pt x="10904858" y="1371966"/>
                </a:cubicBezTo>
                <a:cubicBezTo>
                  <a:pt x="10880521" y="1379494"/>
                  <a:pt x="10873670" y="1399734"/>
                  <a:pt x="10827883" y="1410270"/>
                </a:cubicBezTo>
                <a:cubicBezTo>
                  <a:pt x="10790248" y="1415655"/>
                  <a:pt x="10724899" y="1420726"/>
                  <a:pt x="10690996" y="1426394"/>
                </a:cubicBezTo>
                <a:cubicBezTo>
                  <a:pt x="10676463" y="1423331"/>
                  <a:pt x="10634514" y="1436908"/>
                  <a:pt x="10624461" y="1444283"/>
                </a:cubicBezTo>
                <a:cubicBezTo>
                  <a:pt x="10601952" y="1468442"/>
                  <a:pt x="10536224" y="1460228"/>
                  <a:pt x="10517208" y="1478947"/>
                </a:cubicBezTo>
                <a:cubicBezTo>
                  <a:pt x="10509508" y="1482271"/>
                  <a:pt x="10505833" y="1468818"/>
                  <a:pt x="10497937" y="1469831"/>
                </a:cubicBezTo>
                <a:lnTo>
                  <a:pt x="10471201" y="1486037"/>
                </a:lnTo>
                <a:lnTo>
                  <a:pt x="10448263" y="1478223"/>
                </a:lnTo>
                <a:lnTo>
                  <a:pt x="10388089" y="1507175"/>
                </a:lnTo>
                <a:cubicBezTo>
                  <a:pt x="10350285" y="1513081"/>
                  <a:pt x="10383281" y="1526586"/>
                  <a:pt x="10333720" y="1515848"/>
                </a:cubicBezTo>
                <a:cubicBezTo>
                  <a:pt x="10286428" y="1526223"/>
                  <a:pt x="10174884" y="1550019"/>
                  <a:pt x="10104338" y="1569424"/>
                </a:cubicBezTo>
                <a:cubicBezTo>
                  <a:pt x="10066963" y="1581564"/>
                  <a:pt x="9967395" y="1605712"/>
                  <a:pt x="9910445" y="1632275"/>
                </a:cubicBezTo>
                <a:cubicBezTo>
                  <a:pt x="9856131" y="1644130"/>
                  <a:pt x="9831118" y="1689967"/>
                  <a:pt x="9770872" y="1688088"/>
                </a:cubicBezTo>
                <a:cubicBezTo>
                  <a:pt x="9769882" y="1691843"/>
                  <a:pt x="9737016" y="1697044"/>
                  <a:pt x="9733849" y="1700034"/>
                </a:cubicBezTo>
                <a:lnTo>
                  <a:pt x="9703714" y="1730093"/>
                </a:lnTo>
                <a:lnTo>
                  <a:pt x="9698351" y="1730377"/>
                </a:lnTo>
                <a:lnTo>
                  <a:pt x="9632895" y="1736363"/>
                </a:lnTo>
                <a:lnTo>
                  <a:pt x="9569107" y="1741010"/>
                </a:lnTo>
                <a:cubicBezTo>
                  <a:pt x="9558961" y="1745882"/>
                  <a:pt x="9548028" y="1750646"/>
                  <a:pt x="9536451" y="1755120"/>
                </a:cubicBezTo>
                <a:lnTo>
                  <a:pt x="9529385" y="1757515"/>
                </a:lnTo>
                <a:lnTo>
                  <a:pt x="9498527" y="1753117"/>
                </a:lnTo>
                <a:lnTo>
                  <a:pt x="9436642" y="1755478"/>
                </a:lnTo>
                <a:lnTo>
                  <a:pt x="9429748" y="1756317"/>
                </a:lnTo>
                <a:lnTo>
                  <a:pt x="9429748" y="1768745"/>
                </a:lnTo>
                <a:lnTo>
                  <a:pt x="9425802" y="1769273"/>
                </a:lnTo>
                <a:cubicBezTo>
                  <a:pt x="9390751" y="1773262"/>
                  <a:pt x="9371406" y="1773457"/>
                  <a:pt x="9349763" y="1776107"/>
                </a:cubicBezTo>
                <a:cubicBezTo>
                  <a:pt x="9314721" y="1782260"/>
                  <a:pt x="9277650" y="1796217"/>
                  <a:pt x="9256503" y="1800699"/>
                </a:cubicBezTo>
                <a:lnTo>
                  <a:pt x="9222873" y="1803003"/>
                </a:lnTo>
                <a:lnTo>
                  <a:pt x="9224095" y="1807355"/>
                </a:lnTo>
                <a:lnTo>
                  <a:pt x="9211603" y="1807675"/>
                </a:lnTo>
                <a:lnTo>
                  <a:pt x="9183719" y="1807781"/>
                </a:lnTo>
                <a:cubicBezTo>
                  <a:pt x="9166319" y="1808439"/>
                  <a:pt x="9117935" y="1807396"/>
                  <a:pt x="9100221" y="1808989"/>
                </a:cubicBezTo>
                <a:cubicBezTo>
                  <a:pt x="9095111" y="1813630"/>
                  <a:pt x="9087224" y="1816160"/>
                  <a:pt x="9077439" y="1817333"/>
                </a:cubicBezTo>
                <a:lnTo>
                  <a:pt x="9055889" y="1817464"/>
                </a:lnTo>
                <a:lnTo>
                  <a:pt x="8930912" y="1828648"/>
                </a:lnTo>
                <a:lnTo>
                  <a:pt x="8913729" y="1829483"/>
                </a:lnTo>
                <a:lnTo>
                  <a:pt x="8904423" y="1833234"/>
                </a:lnTo>
                <a:cubicBezTo>
                  <a:pt x="8897319" y="1833982"/>
                  <a:pt x="8876911" y="1833498"/>
                  <a:pt x="8871099" y="1833979"/>
                </a:cubicBezTo>
                <a:lnTo>
                  <a:pt x="8869557" y="1836113"/>
                </a:lnTo>
                <a:cubicBezTo>
                  <a:pt x="8851043" y="1839524"/>
                  <a:pt x="8781405" y="1850882"/>
                  <a:pt x="8760021" y="1854442"/>
                </a:cubicBezTo>
                <a:cubicBezTo>
                  <a:pt x="8755749" y="1851161"/>
                  <a:pt x="8746183" y="1856343"/>
                  <a:pt x="8741254" y="1857469"/>
                </a:cubicBezTo>
                <a:cubicBezTo>
                  <a:pt x="8740491" y="1855259"/>
                  <a:pt x="8728559" y="1854585"/>
                  <a:pt x="8725039" y="1856552"/>
                </a:cubicBezTo>
                <a:cubicBezTo>
                  <a:pt x="8641157" y="1867333"/>
                  <a:pt x="8683145" y="1845054"/>
                  <a:pt x="8635265" y="1859168"/>
                </a:cubicBezTo>
                <a:cubicBezTo>
                  <a:pt x="8626795" y="1860103"/>
                  <a:pt x="8619931" y="1859212"/>
                  <a:pt x="8613911" y="1857561"/>
                </a:cubicBezTo>
                <a:lnTo>
                  <a:pt x="8604931" y="1854170"/>
                </a:lnTo>
                <a:lnTo>
                  <a:pt x="8570171" y="1860579"/>
                </a:lnTo>
                <a:cubicBezTo>
                  <a:pt x="8553049" y="1862813"/>
                  <a:pt x="8535028" y="1864294"/>
                  <a:pt x="8516537" y="1864971"/>
                </a:cubicBezTo>
                <a:cubicBezTo>
                  <a:pt x="8512388" y="1860455"/>
                  <a:pt x="8497874" y="1866870"/>
                  <a:pt x="8491046" y="1868141"/>
                </a:cubicBezTo>
                <a:cubicBezTo>
                  <a:pt x="8490975" y="1865191"/>
                  <a:pt x="8475847" y="1863778"/>
                  <a:pt x="8470478" y="1866216"/>
                </a:cubicBezTo>
                <a:cubicBezTo>
                  <a:pt x="8357654" y="1876758"/>
                  <a:pt x="8421139" y="1849210"/>
                  <a:pt x="8353433" y="1865729"/>
                </a:cubicBezTo>
                <a:lnTo>
                  <a:pt x="8347675" y="1865075"/>
                </a:lnTo>
                <a:lnTo>
                  <a:pt x="8343939" y="1865677"/>
                </a:lnTo>
                <a:cubicBezTo>
                  <a:pt x="8309852" y="1870841"/>
                  <a:pt x="8272587" y="1875809"/>
                  <a:pt x="8221566" y="1881148"/>
                </a:cubicBezTo>
                <a:cubicBezTo>
                  <a:pt x="8158043" y="1892960"/>
                  <a:pt x="8095547" y="1914042"/>
                  <a:pt x="8066095" y="1919902"/>
                </a:cubicBezTo>
                <a:cubicBezTo>
                  <a:pt x="8058949" y="1919234"/>
                  <a:pt x="8051921" y="1917862"/>
                  <a:pt x="8044849" y="1916308"/>
                </a:cubicBezTo>
                <a:lnTo>
                  <a:pt x="8041142" y="1915506"/>
                </a:lnTo>
                <a:lnTo>
                  <a:pt x="8022159" y="1911521"/>
                </a:lnTo>
                <a:lnTo>
                  <a:pt x="7944932" y="1917265"/>
                </a:lnTo>
                <a:lnTo>
                  <a:pt x="7879011" y="1928570"/>
                </a:lnTo>
                <a:lnTo>
                  <a:pt x="7865529" y="1934399"/>
                </a:lnTo>
                <a:lnTo>
                  <a:pt x="7774801" y="1947969"/>
                </a:lnTo>
                <a:lnTo>
                  <a:pt x="7748398" y="1955982"/>
                </a:lnTo>
                <a:lnTo>
                  <a:pt x="7740684" y="1955717"/>
                </a:lnTo>
                <a:cubicBezTo>
                  <a:pt x="7728362" y="1958584"/>
                  <a:pt x="7714099" y="1968442"/>
                  <a:pt x="7712976" y="1960442"/>
                </a:cubicBezTo>
                <a:lnTo>
                  <a:pt x="7699956" y="1966104"/>
                </a:lnTo>
                <a:lnTo>
                  <a:pt x="7684158" y="1962927"/>
                </a:lnTo>
                <a:cubicBezTo>
                  <a:pt x="7674684" y="1962643"/>
                  <a:pt x="7652105" y="1963177"/>
                  <a:pt x="7643109" y="1964400"/>
                </a:cubicBezTo>
                <a:lnTo>
                  <a:pt x="7630180" y="1970266"/>
                </a:lnTo>
                <a:lnTo>
                  <a:pt x="7609131" y="1971774"/>
                </a:lnTo>
                <a:cubicBezTo>
                  <a:pt x="7596694" y="1971644"/>
                  <a:pt x="7570258" y="1969757"/>
                  <a:pt x="7555555" y="1969491"/>
                </a:cubicBezTo>
                <a:cubicBezTo>
                  <a:pt x="7541460" y="1966540"/>
                  <a:pt x="7530571" y="1964848"/>
                  <a:pt x="7520919" y="1970177"/>
                </a:cubicBezTo>
                <a:cubicBezTo>
                  <a:pt x="7500295" y="1966884"/>
                  <a:pt x="7480780" y="1949401"/>
                  <a:pt x="7456258" y="1960468"/>
                </a:cubicBezTo>
                <a:cubicBezTo>
                  <a:pt x="7434946" y="1957506"/>
                  <a:pt x="7435772" y="1952500"/>
                  <a:pt x="7393047" y="1952408"/>
                </a:cubicBezTo>
                <a:cubicBezTo>
                  <a:pt x="7356520" y="1952860"/>
                  <a:pt x="7236307" y="1958626"/>
                  <a:pt x="7199912" y="1959913"/>
                </a:cubicBezTo>
                <a:cubicBezTo>
                  <a:pt x="7176501" y="1959942"/>
                  <a:pt x="7160098" y="1958343"/>
                  <a:pt x="7146774" y="1956641"/>
                </a:cubicBezTo>
                <a:lnTo>
                  <a:pt x="7122244" y="1953891"/>
                </a:lnTo>
                <a:lnTo>
                  <a:pt x="7032241" y="1962723"/>
                </a:lnTo>
                <a:cubicBezTo>
                  <a:pt x="6997214" y="1965198"/>
                  <a:pt x="6963725" y="1968396"/>
                  <a:pt x="6941492" y="1976868"/>
                </a:cubicBezTo>
                <a:cubicBezTo>
                  <a:pt x="6947015" y="1970398"/>
                  <a:pt x="6923088" y="1965379"/>
                  <a:pt x="6906514" y="1968589"/>
                </a:cubicBezTo>
                <a:cubicBezTo>
                  <a:pt x="6925890" y="1943204"/>
                  <a:pt x="6840983" y="1991464"/>
                  <a:pt x="6826395" y="1974141"/>
                </a:cubicBezTo>
                <a:cubicBezTo>
                  <a:pt x="6825676" y="1990223"/>
                  <a:pt x="6751393" y="2017492"/>
                  <a:pt x="6716431" y="2004297"/>
                </a:cubicBezTo>
                <a:cubicBezTo>
                  <a:pt x="6663167" y="2007518"/>
                  <a:pt x="6625450" y="2020811"/>
                  <a:pt x="6569607" y="2015496"/>
                </a:cubicBezTo>
                <a:cubicBezTo>
                  <a:pt x="6567874" y="2017648"/>
                  <a:pt x="6565034" y="2019449"/>
                  <a:pt x="6561430" y="2020996"/>
                </a:cubicBezTo>
                <a:lnTo>
                  <a:pt x="6549371" y="2024747"/>
                </a:lnTo>
                <a:lnTo>
                  <a:pt x="6547040" y="2024474"/>
                </a:lnTo>
                <a:cubicBezTo>
                  <a:pt x="6537882" y="2024425"/>
                  <a:pt x="6533193" y="2025332"/>
                  <a:pt x="6530482" y="2026659"/>
                </a:cubicBezTo>
                <a:lnTo>
                  <a:pt x="6528565" y="2028600"/>
                </a:lnTo>
                <a:lnTo>
                  <a:pt x="6517741" y="2030558"/>
                </a:lnTo>
                <a:lnTo>
                  <a:pt x="6497855" y="2035650"/>
                </a:lnTo>
                <a:lnTo>
                  <a:pt x="6492785" y="2035444"/>
                </a:lnTo>
                <a:lnTo>
                  <a:pt x="6460692" y="2041321"/>
                </a:lnTo>
                <a:lnTo>
                  <a:pt x="6459609" y="2040851"/>
                </a:lnTo>
                <a:cubicBezTo>
                  <a:pt x="6456451" y="2039933"/>
                  <a:pt x="6452734" y="2039508"/>
                  <a:pt x="6447765" y="2040102"/>
                </a:cubicBezTo>
                <a:cubicBezTo>
                  <a:pt x="6446007" y="2031126"/>
                  <a:pt x="6441093" y="2037380"/>
                  <a:pt x="6426590" y="2039928"/>
                </a:cubicBezTo>
                <a:cubicBezTo>
                  <a:pt x="6423606" y="2033241"/>
                  <a:pt x="6413230" y="2032925"/>
                  <a:pt x="6401693" y="2033537"/>
                </a:cubicBezTo>
                <a:lnTo>
                  <a:pt x="6387141" y="2033161"/>
                </a:lnTo>
                <a:lnTo>
                  <a:pt x="6357846" y="2036782"/>
                </a:lnTo>
                <a:lnTo>
                  <a:pt x="6342914" y="2037585"/>
                </a:lnTo>
                <a:lnTo>
                  <a:pt x="6336300" y="2038781"/>
                </a:lnTo>
                <a:lnTo>
                  <a:pt x="6317178" y="2038968"/>
                </a:lnTo>
                <a:lnTo>
                  <a:pt x="6161427" y="2047338"/>
                </a:lnTo>
                <a:cubicBezTo>
                  <a:pt x="6147824" y="2057658"/>
                  <a:pt x="6118908" y="2077615"/>
                  <a:pt x="6097339" y="2082438"/>
                </a:cubicBezTo>
                <a:cubicBezTo>
                  <a:pt x="6090149" y="2084046"/>
                  <a:pt x="6083776" y="2083972"/>
                  <a:pt x="6079059" y="2081299"/>
                </a:cubicBezTo>
                <a:cubicBezTo>
                  <a:pt x="6063900" y="2082334"/>
                  <a:pt x="6011621" y="2084537"/>
                  <a:pt x="5998439" y="2070958"/>
                </a:cubicBezTo>
                <a:cubicBezTo>
                  <a:pt x="5976443" y="2071759"/>
                  <a:pt x="5925514" y="2069780"/>
                  <a:pt x="5904290" y="2070255"/>
                </a:cubicBezTo>
                <a:cubicBezTo>
                  <a:pt x="5871515" y="2066244"/>
                  <a:pt x="5843986" y="2088249"/>
                  <a:pt x="5814867" y="2079032"/>
                </a:cubicBezTo>
                <a:cubicBezTo>
                  <a:pt x="5792003" y="2070559"/>
                  <a:pt x="5750009" y="2076273"/>
                  <a:pt x="5725743" y="2070558"/>
                </a:cubicBezTo>
                <a:cubicBezTo>
                  <a:pt x="5716432" y="2058355"/>
                  <a:pt x="5667424" y="2047322"/>
                  <a:pt x="5650546" y="2052412"/>
                </a:cubicBezTo>
                <a:cubicBezTo>
                  <a:pt x="5614627" y="2046084"/>
                  <a:pt x="5608108" y="2028306"/>
                  <a:pt x="5581284" y="2023175"/>
                </a:cubicBezTo>
                <a:lnTo>
                  <a:pt x="5572593" y="2018391"/>
                </a:lnTo>
                <a:lnTo>
                  <a:pt x="5548580" y="2016951"/>
                </a:lnTo>
                <a:cubicBezTo>
                  <a:pt x="5523726" y="2017783"/>
                  <a:pt x="5498337" y="2019663"/>
                  <a:pt x="5471173" y="2018786"/>
                </a:cubicBezTo>
                <a:cubicBezTo>
                  <a:pt x="5447687" y="2003020"/>
                  <a:pt x="5353807" y="2022324"/>
                  <a:pt x="5340320" y="2037611"/>
                </a:cubicBezTo>
                <a:cubicBezTo>
                  <a:pt x="5340015" y="2024215"/>
                  <a:pt x="5271937" y="2042455"/>
                  <a:pt x="5254376" y="2042928"/>
                </a:cubicBezTo>
                <a:cubicBezTo>
                  <a:pt x="5248522" y="2043086"/>
                  <a:pt x="5248281" y="2041270"/>
                  <a:pt x="5258035" y="2035649"/>
                </a:cubicBezTo>
                <a:cubicBezTo>
                  <a:pt x="5239374" y="2037214"/>
                  <a:pt x="5220112" y="2030252"/>
                  <a:pt x="5230622" y="2024576"/>
                </a:cubicBezTo>
                <a:cubicBezTo>
                  <a:pt x="5173932" y="2036724"/>
                  <a:pt x="5090262" y="2024645"/>
                  <a:pt x="5026203" y="2030162"/>
                </a:cubicBezTo>
                <a:cubicBezTo>
                  <a:pt x="4991280" y="2016814"/>
                  <a:pt x="5010212" y="2029164"/>
                  <a:pt x="4973988" y="2026668"/>
                </a:cubicBezTo>
                <a:cubicBezTo>
                  <a:pt x="4983896" y="2038955"/>
                  <a:pt x="4930012" y="2019774"/>
                  <a:pt x="4928030" y="2033642"/>
                </a:cubicBezTo>
                <a:cubicBezTo>
                  <a:pt x="4921501" y="2032748"/>
                  <a:pt x="4915238" y="2031445"/>
                  <a:pt x="4908970" y="2030033"/>
                </a:cubicBezTo>
                <a:lnTo>
                  <a:pt x="4905679" y="2029300"/>
                </a:lnTo>
                <a:lnTo>
                  <a:pt x="4892525" y="2028768"/>
                </a:lnTo>
                <a:lnTo>
                  <a:pt x="4888818" y="2025619"/>
                </a:lnTo>
                <a:lnTo>
                  <a:pt x="4869018" y="2022668"/>
                </a:lnTo>
                <a:cubicBezTo>
                  <a:pt x="4861602" y="2022028"/>
                  <a:pt x="4853622" y="2021880"/>
                  <a:pt x="4844804" y="2022527"/>
                </a:cubicBezTo>
                <a:cubicBezTo>
                  <a:pt x="4823110" y="2028022"/>
                  <a:pt x="4789330" y="2021287"/>
                  <a:pt x="4758778" y="2021694"/>
                </a:cubicBezTo>
                <a:lnTo>
                  <a:pt x="4744748" y="2023396"/>
                </a:lnTo>
                <a:lnTo>
                  <a:pt x="4698956" y="2020558"/>
                </a:lnTo>
                <a:cubicBezTo>
                  <a:pt x="4685921" y="2020008"/>
                  <a:pt x="4672392" y="2019718"/>
                  <a:pt x="4658147" y="2019920"/>
                </a:cubicBezTo>
                <a:lnTo>
                  <a:pt x="4631706" y="2021274"/>
                </a:lnTo>
                <a:lnTo>
                  <a:pt x="4624776" y="2020152"/>
                </a:lnTo>
                <a:cubicBezTo>
                  <a:pt x="4612703" y="2020277"/>
                  <a:pt x="4596727" y="2024226"/>
                  <a:pt x="4598150" y="2019429"/>
                </a:cubicBezTo>
                <a:lnTo>
                  <a:pt x="4584588" y="2021092"/>
                </a:lnTo>
                <a:lnTo>
                  <a:pt x="4571203" y="2017263"/>
                </a:lnTo>
                <a:cubicBezTo>
                  <a:pt x="4569736" y="2016374"/>
                  <a:pt x="4568633" y="2015427"/>
                  <a:pt x="4567930" y="2014458"/>
                </a:cubicBezTo>
                <a:lnTo>
                  <a:pt x="4548984" y="2015717"/>
                </a:lnTo>
                <a:lnTo>
                  <a:pt x="4533451" y="2012976"/>
                </a:lnTo>
                <a:lnTo>
                  <a:pt x="4519910" y="2014768"/>
                </a:lnTo>
                <a:lnTo>
                  <a:pt x="4514290" y="2014364"/>
                </a:lnTo>
                <a:lnTo>
                  <a:pt x="4500320" y="2013007"/>
                </a:lnTo>
                <a:cubicBezTo>
                  <a:pt x="4493159" y="2012056"/>
                  <a:pt x="4485144" y="2010910"/>
                  <a:pt x="4476219" y="2009993"/>
                </a:cubicBezTo>
                <a:lnTo>
                  <a:pt x="4468701" y="2009574"/>
                </a:lnTo>
                <a:lnTo>
                  <a:pt x="4452333" y="2004964"/>
                </a:lnTo>
                <a:cubicBezTo>
                  <a:pt x="4440422" y="2001479"/>
                  <a:pt x="4431048" y="1999130"/>
                  <a:pt x="4420644" y="2001021"/>
                </a:cubicBezTo>
                <a:cubicBezTo>
                  <a:pt x="4402911" y="1996519"/>
                  <a:pt x="4390524" y="1983900"/>
                  <a:pt x="4364856" y="1987267"/>
                </a:cubicBezTo>
                <a:cubicBezTo>
                  <a:pt x="4372645" y="1981550"/>
                  <a:pt x="4336350" y="1986575"/>
                  <a:pt x="4332062" y="1980703"/>
                </a:cubicBezTo>
                <a:cubicBezTo>
                  <a:pt x="4330083" y="1975974"/>
                  <a:pt x="4318612" y="1976397"/>
                  <a:pt x="4309876" y="1974653"/>
                </a:cubicBezTo>
                <a:cubicBezTo>
                  <a:pt x="4303650" y="1969824"/>
                  <a:pt x="4259693" y="1965414"/>
                  <a:pt x="4244391" y="1966109"/>
                </a:cubicBezTo>
                <a:cubicBezTo>
                  <a:pt x="4201255" y="1970914"/>
                  <a:pt x="4166558" y="1951471"/>
                  <a:pt x="4132071" y="1954813"/>
                </a:cubicBezTo>
                <a:cubicBezTo>
                  <a:pt x="4123041" y="1954358"/>
                  <a:pt x="4115554" y="1953263"/>
                  <a:pt x="4109069" y="1951778"/>
                </a:cubicBezTo>
                <a:lnTo>
                  <a:pt x="4092908" y="1946662"/>
                </a:lnTo>
                <a:cubicBezTo>
                  <a:pt x="4092707" y="1945539"/>
                  <a:pt x="4092506" y="1944415"/>
                  <a:pt x="4092306" y="1943291"/>
                </a:cubicBezTo>
                <a:lnTo>
                  <a:pt x="4080234" y="1941219"/>
                </a:lnTo>
                <a:lnTo>
                  <a:pt x="4077778" y="1940145"/>
                </a:lnTo>
                <a:cubicBezTo>
                  <a:pt x="4073105" y="1938081"/>
                  <a:pt x="4068339" y="1936119"/>
                  <a:pt x="4062936" y="1934506"/>
                </a:cubicBezTo>
                <a:cubicBezTo>
                  <a:pt x="4048082" y="1947155"/>
                  <a:pt x="4014523" y="1922869"/>
                  <a:pt x="4012506" y="1935475"/>
                </a:cubicBezTo>
                <a:cubicBezTo>
                  <a:pt x="3980228" y="1928812"/>
                  <a:pt x="3986775" y="1942559"/>
                  <a:pt x="3965880" y="1925968"/>
                </a:cubicBezTo>
                <a:cubicBezTo>
                  <a:pt x="3899515" y="1923414"/>
                  <a:pt x="3830855" y="1902158"/>
                  <a:pt x="3765338" y="1906649"/>
                </a:cubicBezTo>
                <a:cubicBezTo>
                  <a:pt x="3780686" y="1902635"/>
                  <a:pt x="3768784" y="1893856"/>
                  <a:pt x="3749493" y="1893071"/>
                </a:cubicBezTo>
                <a:cubicBezTo>
                  <a:pt x="3807776" y="1876857"/>
                  <a:pt x="3656400" y="1898030"/>
                  <a:pt x="3672704" y="1881383"/>
                </a:cubicBezTo>
                <a:cubicBezTo>
                  <a:pt x="3645532" y="1893973"/>
                  <a:pt x="3537791" y="1900656"/>
                  <a:pt x="3530082" y="1883187"/>
                </a:cubicBezTo>
                <a:cubicBezTo>
                  <a:pt x="3479808" y="1875044"/>
                  <a:pt x="3426017" y="1877998"/>
                  <a:pt x="3387664" y="1862579"/>
                </a:cubicBezTo>
                <a:cubicBezTo>
                  <a:pt x="3382649" y="1863935"/>
                  <a:pt x="3377277" y="1864791"/>
                  <a:pt x="3371681" y="1865293"/>
                </a:cubicBezTo>
                <a:lnTo>
                  <a:pt x="3355305" y="1865842"/>
                </a:lnTo>
                <a:lnTo>
                  <a:pt x="3353790" y="1865158"/>
                </a:lnTo>
                <a:cubicBezTo>
                  <a:pt x="3346144" y="1863282"/>
                  <a:pt x="3340687" y="1863057"/>
                  <a:pt x="3336210" y="1863564"/>
                </a:cubicBezTo>
                <a:lnTo>
                  <a:pt x="3331381" y="1864716"/>
                </a:lnTo>
                <a:lnTo>
                  <a:pt x="3319012" y="1864093"/>
                </a:lnTo>
                <a:lnTo>
                  <a:pt x="3293818" y="1864135"/>
                </a:lnTo>
                <a:lnTo>
                  <a:pt x="3289881" y="1862954"/>
                </a:lnTo>
                <a:lnTo>
                  <a:pt x="3253090" y="1861164"/>
                </a:lnTo>
                <a:cubicBezTo>
                  <a:pt x="3253042" y="1860968"/>
                  <a:pt x="3252996" y="1860771"/>
                  <a:pt x="3252949" y="1860574"/>
                </a:cubicBezTo>
                <a:cubicBezTo>
                  <a:pt x="3251799" y="1859213"/>
                  <a:pt x="3249368" y="1858131"/>
                  <a:pt x="3244187" y="1857604"/>
                </a:cubicBezTo>
                <a:cubicBezTo>
                  <a:pt x="3250860" y="1853873"/>
                  <a:pt x="3250577" y="1852999"/>
                  <a:pt x="3246570" y="1852946"/>
                </a:cubicBezTo>
                <a:lnTo>
                  <a:pt x="3237810" y="1853064"/>
                </a:lnTo>
                <a:lnTo>
                  <a:pt x="3230822" y="1855474"/>
                </a:lnTo>
                <a:cubicBezTo>
                  <a:pt x="3206812" y="1862286"/>
                  <a:pt x="3176733" y="1868865"/>
                  <a:pt x="3136549" y="1874037"/>
                </a:cubicBezTo>
                <a:cubicBezTo>
                  <a:pt x="3081163" y="1880168"/>
                  <a:pt x="2902557" y="1900580"/>
                  <a:pt x="2845754" y="1910932"/>
                </a:cubicBezTo>
                <a:cubicBezTo>
                  <a:pt x="2860822" y="1944376"/>
                  <a:pt x="2813389" y="1905358"/>
                  <a:pt x="2786878" y="1917162"/>
                </a:cubicBezTo>
                <a:cubicBezTo>
                  <a:pt x="2766803" y="1917398"/>
                  <a:pt x="2741628" y="1915886"/>
                  <a:pt x="2725298" y="1912340"/>
                </a:cubicBezTo>
                <a:cubicBezTo>
                  <a:pt x="2716680" y="1911427"/>
                  <a:pt x="2707572" y="1911972"/>
                  <a:pt x="2697754" y="1914863"/>
                </a:cubicBezTo>
                <a:cubicBezTo>
                  <a:pt x="2667185" y="1939014"/>
                  <a:pt x="2622149" y="1926211"/>
                  <a:pt x="2568063" y="1936283"/>
                </a:cubicBezTo>
                <a:cubicBezTo>
                  <a:pt x="2552625" y="1932001"/>
                  <a:pt x="2502682" y="1953378"/>
                  <a:pt x="2489784" y="1943720"/>
                </a:cubicBezTo>
                <a:cubicBezTo>
                  <a:pt x="2478524" y="1943155"/>
                  <a:pt x="2467418" y="1949411"/>
                  <a:pt x="2458978" y="1938095"/>
                </a:cubicBezTo>
                <a:cubicBezTo>
                  <a:pt x="2417552" y="1934639"/>
                  <a:pt x="2366376" y="1931293"/>
                  <a:pt x="2318712" y="1934474"/>
                </a:cubicBezTo>
                <a:cubicBezTo>
                  <a:pt x="2296029" y="1936526"/>
                  <a:pt x="2282069" y="1938434"/>
                  <a:pt x="2268709" y="1940521"/>
                </a:cubicBezTo>
                <a:lnTo>
                  <a:pt x="2264080" y="1941232"/>
                </a:lnTo>
                <a:lnTo>
                  <a:pt x="2254684" y="1943524"/>
                </a:lnTo>
                <a:lnTo>
                  <a:pt x="2252523" y="1943004"/>
                </a:lnTo>
                <a:lnTo>
                  <a:pt x="2173350" y="1929202"/>
                </a:lnTo>
                <a:lnTo>
                  <a:pt x="2155266" y="1920267"/>
                </a:lnTo>
                <a:lnTo>
                  <a:pt x="2091013" y="1914631"/>
                </a:lnTo>
                <a:cubicBezTo>
                  <a:pt x="2033357" y="1920614"/>
                  <a:pt x="2070513" y="1905065"/>
                  <a:pt x="2030712" y="1897690"/>
                </a:cubicBezTo>
                <a:cubicBezTo>
                  <a:pt x="1994539" y="1893055"/>
                  <a:pt x="1958569" y="1883188"/>
                  <a:pt x="1908838" y="1892222"/>
                </a:cubicBezTo>
                <a:cubicBezTo>
                  <a:pt x="1897236" y="1896147"/>
                  <a:pt x="1883338" y="1892415"/>
                  <a:pt x="1877796" y="1883887"/>
                </a:cubicBezTo>
                <a:cubicBezTo>
                  <a:pt x="1876842" y="1882419"/>
                  <a:pt x="1876177" y="1880863"/>
                  <a:pt x="1875824" y="1879265"/>
                </a:cubicBezTo>
                <a:cubicBezTo>
                  <a:pt x="1843474" y="1887199"/>
                  <a:pt x="1841511" y="1873818"/>
                  <a:pt x="1823048" y="1881064"/>
                </a:cubicBezTo>
                <a:cubicBezTo>
                  <a:pt x="1792640" y="1872164"/>
                  <a:pt x="1782358" y="1850450"/>
                  <a:pt x="1765736" y="1856578"/>
                </a:cubicBezTo>
                <a:cubicBezTo>
                  <a:pt x="1753024" y="1849107"/>
                  <a:pt x="1745932" y="1828316"/>
                  <a:pt x="1725669" y="1833744"/>
                </a:cubicBezTo>
                <a:cubicBezTo>
                  <a:pt x="1727428" y="1831405"/>
                  <a:pt x="1726953" y="1830157"/>
                  <a:pt x="1725216" y="1829447"/>
                </a:cubicBezTo>
                <a:lnTo>
                  <a:pt x="1721485" y="1828960"/>
                </a:lnTo>
                <a:lnTo>
                  <a:pt x="1717786" y="1832224"/>
                </a:lnTo>
                <a:cubicBezTo>
                  <a:pt x="1703445" y="1843277"/>
                  <a:pt x="1706547" y="1827935"/>
                  <a:pt x="1689907" y="1825425"/>
                </a:cubicBezTo>
                <a:cubicBezTo>
                  <a:pt x="1682338" y="1823445"/>
                  <a:pt x="1685181" y="1820226"/>
                  <a:pt x="1688093" y="1817391"/>
                </a:cubicBezTo>
                <a:lnTo>
                  <a:pt x="1496789" y="1805297"/>
                </a:lnTo>
                <a:cubicBezTo>
                  <a:pt x="1463551" y="1793913"/>
                  <a:pt x="1426345" y="1786892"/>
                  <a:pt x="1392839" y="1758649"/>
                </a:cubicBezTo>
                <a:cubicBezTo>
                  <a:pt x="1386461" y="1750573"/>
                  <a:pt x="1374031" y="1756918"/>
                  <a:pt x="1360872" y="1752441"/>
                </a:cubicBezTo>
                <a:cubicBezTo>
                  <a:pt x="1347711" y="1747963"/>
                  <a:pt x="1332751" y="1735898"/>
                  <a:pt x="1313885" y="1731785"/>
                </a:cubicBezTo>
                <a:cubicBezTo>
                  <a:pt x="1281989" y="1726305"/>
                  <a:pt x="1256405" y="1739744"/>
                  <a:pt x="1247665" y="1727765"/>
                </a:cubicBezTo>
                <a:cubicBezTo>
                  <a:pt x="1231363" y="1728538"/>
                  <a:pt x="1209120" y="1742556"/>
                  <a:pt x="1196850" y="1729622"/>
                </a:cubicBezTo>
                <a:cubicBezTo>
                  <a:pt x="1195195" y="1740224"/>
                  <a:pt x="1178147" y="1721561"/>
                  <a:pt x="1168728" y="1728550"/>
                </a:cubicBezTo>
                <a:cubicBezTo>
                  <a:pt x="1152073" y="1727193"/>
                  <a:pt x="1122804" y="1725926"/>
                  <a:pt x="1096918" y="1721485"/>
                </a:cubicBezTo>
                <a:lnTo>
                  <a:pt x="1094082" y="1720113"/>
                </a:lnTo>
                <a:lnTo>
                  <a:pt x="1040782" y="1721762"/>
                </a:lnTo>
                <a:cubicBezTo>
                  <a:pt x="987172" y="1722352"/>
                  <a:pt x="1023272" y="1708707"/>
                  <a:pt x="955980" y="1719289"/>
                </a:cubicBezTo>
                <a:cubicBezTo>
                  <a:pt x="948995" y="1714208"/>
                  <a:pt x="940521" y="1713816"/>
                  <a:pt x="926108" y="1715917"/>
                </a:cubicBezTo>
                <a:cubicBezTo>
                  <a:pt x="900077" y="1715834"/>
                  <a:pt x="902688" y="1703436"/>
                  <a:pt x="876049" y="1710422"/>
                </a:cubicBezTo>
                <a:cubicBezTo>
                  <a:pt x="881084" y="1703830"/>
                  <a:pt x="826830" y="1706893"/>
                  <a:pt x="839194" y="1700176"/>
                </a:cubicBezTo>
                <a:cubicBezTo>
                  <a:pt x="822548" y="1693764"/>
                  <a:pt x="813674" y="1703628"/>
                  <a:pt x="797112" y="1698014"/>
                </a:cubicBezTo>
                <a:cubicBezTo>
                  <a:pt x="778195" y="1696418"/>
                  <a:pt x="807647" y="1705364"/>
                  <a:pt x="786610" y="1705455"/>
                </a:cubicBezTo>
                <a:cubicBezTo>
                  <a:pt x="761170" y="1704357"/>
                  <a:pt x="760599" y="1716610"/>
                  <a:pt x="741833" y="1700566"/>
                </a:cubicBezTo>
                <a:lnTo>
                  <a:pt x="673985" y="1692278"/>
                </a:lnTo>
                <a:cubicBezTo>
                  <a:pt x="658515" y="1695829"/>
                  <a:pt x="646395" y="1693620"/>
                  <a:pt x="634665" y="1689550"/>
                </a:cubicBezTo>
                <a:cubicBezTo>
                  <a:pt x="599149" y="1689690"/>
                  <a:pt x="567176" y="1683160"/>
                  <a:pt x="527471" y="1679869"/>
                </a:cubicBezTo>
                <a:cubicBezTo>
                  <a:pt x="484099" y="1683240"/>
                  <a:pt x="462693" y="1671949"/>
                  <a:pt x="420260" y="1668475"/>
                </a:cubicBezTo>
                <a:cubicBezTo>
                  <a:pt x="377482" y="1677390"/>
                  <a:pt x="393500" y="1652730"/>
                  <a:pt x="357630" y="1652142"/>
                </a:cubicBezTo>
                <a:cubicBezTo>
                  <a:pt x="298692" y="1659518"/>
                  <a:pt x="359631" y="1643849"/>
                  <a:pt x="269407" y="1643812"/>
                </a:cubicBezTo>
                <a:cubicBezTo>
                  <a:pt x="264204" y="1645215"/>
                  <a:pt x="253436" y="1643159"/>
                  <a:pt x="254769" y="1641013"/>
                </a:cubicBezTo>
                <a:cubicBezTo>
                  <a:pt x="234996" y="1641090"/>
                  <a:pt x="179093" y="1626583"/>
                  <a:pt x="150763" y="1628143"/>
                </a:cubicBezTo>
                <a:cubicBezTo>
                  <a:pt x="96232" y="1619954"/>
                  <a:pt x="68845" y="1629422"/>
                  <a:pt x="29133" y="1626172"/>
                </a:cubicBezTo>
                <a:lnTo>
                  <a:pt x="0" y="1619589"/>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extBox 1">
            <a:extLst>
              <a:ext uri="{FF2B5EF4-FFF2-40B4-BE49-F238E27FC236}">
                <a16:creationId xmlns:a16="http://schemas.microsoft.com/office/drawing/2014/main" id="{D2A092B5-4F4F-9B43-B05E-D12AAC7A6936}"/>
              </a:ext>
            </a:extLst>
          </p:cNvPr>
          <p:cNvSpPr txBox="1"/>
          <p:nvPr/>
        </p:nvSpPr>
        <p:spPr>
          <a:xfrm>
            <a:off x="828675" y="494414"/>
            <a:ext cx="10534650" cy="817403"/>
          </a:xfrm>
          <a:prstGeom prst="rect">
            <a:avLst/>
          </a:prstGeom>
        </p:spPr>
        <p:txBody>
          <a:bodyPr vert="horz" lIns="91440" tIns="45720" rIns="91440" bIns="45720" rtlCol="0" anchor="b">
            <a:normAutofit/>
          </a:bodyPr>
          <a:lstStyle/>
          <a:p>
            <a:pPr marL="0" marR="0" lvl="0" indent="0" algn="ctr" fontAlgn="auto">
              <a:lnSpc>
                <a:spcPct val="90000"/>
              </a:lnSpc>
              <a:spcBef>
                <a:spcPct val="0"/>
              </a:spcBef>
              <a:spcAft>
                <a:spcPts val="600"/>
              </a:spcAft>
              <a:buClrTx/>
              <a:buSzTx/>
              <a:tabLst/>
              <a:defRPr/>
            </a:pPr>
            <a:r>
              <a:rPr kumimoji="0" lang="en-US" sz="3600" b="0" i="0" u="none" strike="noStrike" kern="1200" cap="none" spc="0" normalizeH="0" baseline="0" noProof="0" dirty="0">
                <a:ln>
                  <a:noFill/>
                </a:ln>
                <a:solidFill>
                  <a:schemeClr val="tx1"/>
                </a:solidFill>
                <a:effectLst/>
                <a:uLnTx/>
                <a:uFillTx/>
                <a:latin typeface="+mj-lt"/>
                <a:ea typeface="+mj-ea"/>
                <a:cs typeface="+mj-cs"/>
              </a:rPr>
              <a:t>2) Stressors during UK Lockdown 1 </a:t>
            </a:r>
            <a:r>
              <a:rPr kumimoji="0" lang="en-US" sz="3600" b="0" i="0" u="none" strike="noStrike" kern="1200" cap="none" spc="0" normalizeH="0" baseline="0" noProof="0" dirty="0">
                <a:ln>
                  <a:noFill/>
                </a:ln>
                <a:effectLst/>
                <a:uLnTx/>
                <a:uFillTx/>
                <a:latin typeface="+mj-lt"/>
                <a:ea typeface="+mj-ea"/>
                <a:cs typeface="+mj-cs"/>
              </a:rPr>
              <a:t>and 2</a:t>
            </a:r>
          </a:p>
        </p:txBody>
      </p:sp>
      <p:graphicFrame>
        <p:nvGraphicFramePr>
          <p:cNvPr id="22" name="Chart 21">
            <a:extLst>
              <a:ext uri="{FF2B5EF4-FFF2-40B4-BE49-F238E27FC236}">
                <a16:creationId xmlns:a16="http://schemas.microsoft.com/office/drawing/2014/main" id="{60F37D6A-93A6-7245-80C0-73A9B52763A1}"/>
              </a:ext>
            </a:extLst>
          </p:cNvPr>
          <p:cNvGraphicFramePr>
            <a:graphicFrameLocks/>
          </p:cNvGraphicFramePr>
          <p:nvPr/>
        </p:nvGraphicFramePr>
        <p:xfrm>
          <a:off x="611282" y="1920463"/>
          <a:ext cx="10744200" cy="4912568"/>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EFE42CB6-DCF9-944B-88F1-EDB6A81EFF41}"/>
              </a:ext>
            </a:extLst>
          </p:cNvPr>
          <p:cNvSpPr txBox="1"/>
          <p:nvPr/>
        </p:nvSpPr>
        <p:spPr>
          <a:xfrm>
            <a:off x="0" y="6586810"/>
            <a:ext cx="1880643" cy="246221"/>
          </a:xfrm>
          <a:prstGeom prst="rect">
            <a:avLst/>
          </a:prstGeom>
          <a:noFill/>
        </p:spPr>
        <p:txBody>
          <a:bodyPr wrap="none" rtlCol="0">
            <a:spAutoFit/>
          </a:bodyPr>
          <a:lstStyle/>
          <a:p>
            <a:r>
              <a:rPr lang="en-US" sz="1000" dirty="0"/>
              <a:t>© UCL-Penn Global COVID Study</a:t>
            </a:r>
          </a:p>
        </p:txBody>
      </p:sp>
    </p:spTree>
    <p:extLst>
      <p:ext uri="{BB962C8B-B14F-4D97-AF65-F5344CB8AC3E}">
        <p14:creationId xmlns:p14="http://schemas.microsoft.com/office/powerpoint/2010/main" val="40640911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1" name="Rectangle 76">
            <a:extLst>
              <a:ext uri="{FF2B5EF4-FFF2-40B4-BE49-F238E27FC236}">
                <a16:creationId xmlns:a16="http://schemas.microsoft.com/office/drawing/2014/main" id="{F0DCC097-1DB8-4B6D-85D0-6FBA0E1CA4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Freeform: Shape 78">
            <a:extLst>
              <a:ext uri="{FF2B5EF4-FFF2-40B4-BE49-F238E27FC236}">
                <a16:creationId xmlns:a16="http://schemas.microsoft.com/office/drawing/2014/main" id="{E0B58608-23C8-4441-994D-C6823EEE1D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2083506"/>
          </a:xfrm>
          <a:custGeom>
            <a:avLst/>
            <a:gdLst>
              <a:gd name="connsiteX0" fmla="*/ 0 w 12191999"/>
              <a:gd name="connsiteY0" fmla="*/ 0 h 2083506"/>
              <a:gd name="connsiteX1" fmla="*/ 9429748 w 12191999"/>
              <a:gd name="connsiteY1" fmla="*/ 0 h 2083506"/>
              <a:gd name="connsiteX2" fmla="*/ 9429748 w 12191999"/>
              <a:gd name="connsiteY2" fmla="*/ 1 h 2083506"/>
              <a:gd name="connsiteX3" fmla="*/ 12191999 w 12191999"/>
              <a:gd name="connsiteY3" fmla="*/ 1 h 2083506"/>
              <a:gd name="connsiteX4" fmla="*/ 12191999 w 12191999"/>
              <a:gd name="connsiteY4" fmla="*/ 1164372 h 2083506"/>
              <a:gd name="connsiteX5" fmla="*/ 12147852 w 12191999"/>
              <a:gd name="connsiteY5" fmla="*/ 1163783 h 2083506"/>
              <a:gd name="connsiteX6" fmla="*/ 11993604 w 12191999"/>
              <a:gd name="connsiteY6" fmla="*/ 1153496 h 2083506"/>
              <a:gd name="connsiteX7" fmla="*/ 11865319 w 12191999"/>
              <a:gd name="connsiteY7" fmla="*/ 1176624 h 2083506"/>
              <a:gd name="connsiteX8" fmla="*/ 11718353 w 12191999"/>
              <a:gd name="connsiteY8" fmla="*/ 1209136 h 2083506"/>
              <a:gd name="connsiteX9" fmla="*/ 11609067 w 12191999"/>
              <a:gd name="connsiteY9" fmla="*/ 1218512 h 2083506"/>
              <a:gd name="connsiteX10" fmla="*/ 11545958 w 12191999"/>
              <a:gd name="connsiteY10" fmla="*/ 1240430 h 2083506"/>
              <a:gd name="connsiteX11" fmla="*/ 11445770 w 12191999"/>
              <a:gd name="connsiteY11" fmla="*/ 1225780 h 2083506"/>
              <a:gd name="connsiteX12" fmla="*/ 11398842 w 12191999"/>
              <a:gd name="connsiteY12" fmla="*/ 1227250 h 2083506"/>
              <a:gd name="connsiteX13" fmla="*/ 11240093 w 12191999"/>
              <a:gd name="connsiteY13" fmla="*/ 1266797 h 2083506"/>
              <a:gd name="connsiteX14" fmla="*/ 11141364 w 12191999"/>
              <a:gd name="connsiteY14" fmla="*/ 1288059 h 2083506"/>
              <a:gd name="connsiteX15" fmla="*/ 11015396 w 12191999"/>
              <a:gd name="connsiteY15" fmla="*/ 1353104 h 2083506"/>
              <a:gd name="connsiteX16" fmla="*/ 10973905 w 12191999"/>
              <a:gd name="connsiteY16" fmla="*/ 1365109 h 2083506"/>
              <a:gd name="connsiteX17" fmla="*/ 10904858 w 12191999"/>
              <a:gd name="connsiteY17" fmla="*/ 1371966 h 2083506"/>
              <a:gd name="connsiteX18" fmla="*/ 10827883 w 12191999"/>
              <a:gd name="connsiteY18" fmla="*/ 1410270 h 2083506"/>
              <a:gd name="connsiteX19" fmla="*/ 10690996 w 12191999"/>
              <a:gd name="connsiteY19" fmla="*/ 1426394 h 2083506"/>
              <a:gd name="connsiteX20" fmla="*/ 10624461 w 12191999"/>
              <a:gd name="connsiteY20" fmla="*/ 1444283 h 2083506"/>
              <a:gd name="connsiteX21" fmla="*/ 10517208 w 12191999"/>
              <a:gd name="connsiteY21" fmla="*/ 1478947 h 2083506"/>
              <a:gd name="connsiteX22" fmla="*/ 10497937 w 12191999"/>
              <a:gd name="connsiteY22" fmla="*/ 1469831 h 2083506"/>
              <a:gd name="connsiteX23" fmla="*/ 10471201 w 12191999"/>
              <a:gd name="connsiteY23" fmla="*/ 1486037 h 2083506"/>
              <a:gd name="connsiteX24" fmla="*/ 10448263 w 12191999"/>
              <a:gd name="connsiteY24" fmla="*/ 1478223 h 2083506"/>
              <a:gd name="connsiteX25" fmla="*/ 10388089 w 12191999"/>
              <a:gd name="connsiteY25" fmla="*/ 1507175 h 2083506"/>
              <a:gd name="connsiteX26" fmla="*/ 10333720 w 12191999"/>
              <a:gd name="connsiteY26" fmla="*/ 1515848 h 2083506"/>
              <a:gd name="connsiteX27" fmla="*/ 10104338 w 12191999"/>
              <a:gd name="connsiteY27" fmla="*/ 1569424 h 2083506"/>
              <a:gd name="connsiteX28" fmla="*/ 9910445 w 12191999"/>
              <a:gd name="connsiteY28" fmla="*/ 1632275 h 2083506"/>
              <a:gd name="connsiteX29" fmla="*/ 9770872 w 12191999"/>
              <a:gd name="connsiteY29" fmla="*/ 1688088 h 2083506"/>
              <a:gd name="connsiteX30" fmla="*/ 9733849 w 12191999"/>
              <a:gd name="connsiteY30" fmla="*/ 1700034 h 2083506"/>
              <a:gd name="connsiteX31" fmla="*/ 9703714 w 12191999"/>
              <a:gd name="connsiteY31" fmla="*/ 1730093 h 2083506"/>
              <a:gd name="connsiteX32" fmla="*/ 9698351 w 12191999"/>
              <a:gd name="connsiteY32" fmla="*/ 1730377 h 2083506"/>
              <a:gd name="connsiteX33" fmla="*/ 9632895 w 12191999"/>
              <a:gd name="connsiteY33" fmla="*/ 1736363 h 2083506"/>
              <a:gd name="connsiteX34" fmla="*/ 9569107 w 12191999"/>
              <a:gd name="connsiteY34" fmla="*/ 1741010 h 2083506"/>
              <a:gd name="connsiteX35" fmla="*/ 9536451 w 12191999"/>
              <a:gd name="connsiteY35" fmla="*/ 1755120 h 2083506"/>
              <a:gd name="connsiteX36" fmla="*/ 9529385 w 12191999"/>
              <a:gd name="connsiteY36" fmla="*/ 1757515 h 2083506"/>
              <a:gd name="connsiteX37" fmla="*/ 9498527 w 12191999"/>
              <a:gd name="connsiteY37" fmla="*/ 1753117 h 2083506"/>
              <a:gd name="connsiteX38" fmla="*/ 9436642 w 12191999"/>
              <a:gd name="connsiteY38" fmla="*/ 1755478 h 2083506"/>
              <a:gd name="connsiteX39" fmla="*/ 9429748 w 12191999"/>
              <a:gd name="connsiteY39" fmla="*/ 1756317 h 2083506"/>
              <a:gd name="connsiteX40" fmla="*/ 9429748 w 12191999"/>
              <a:gd name="connsiteY40" fmla="*/ 1768745 h 2083506"/>
              <a:gd name="connsiteX41" fmla="*/ 9425802 w 12191999"/>
              <a:gd name="connsiteY41" fmla="*/ 1769273 h 2083506"/>
              <a:gd name="connsiteX42" fmla="*/ 9349763 w 12191999"/>
              <a:gd name="connsiteY42" fmla="*/ 1776107 h 2083506"/>
              <a:gd name="connsiteX43" fmla="*/ 9256503 w 12191999"/>
              <a:gd name="connsiteY43" fmla="*/ 1800699 h 2083506"/>
              <a:gd name="connsiteX44" fmla="*/ 9222873 w 12191999"/>
              <a:gd name="connsiteY44" fmla="*/ 1803003 h 2083506"/>
              <a:gd name="connsiteX45" fmla="*/ 9224095 w 12191999"/>
              <a:gd name="connsiteY45" fmla="*/ 1807355 h 2083506"/>
              <a:gd name="connsiteX46" fmla="*/ 9211603 w 12191999"/>
              <a:gd name="connsiteY46" fmla="*/ 1807675 h 2083506"/>
              <a:gd name="connsiteX47" fmla="*/ 9183719 w 12191999"/>
              <a:gd name="connsiteY47" fmla="*/ 1807781 h 2083506"/>
              <a:gd name="connsiteX48" fmla="*/ 9100221 w 12191999"/>
              <a:gd name="connsiteY48" fmla="*/ 1808989 h 2083506"/>
              <a:gd name="connsiteX49" fmla="*/ 9077439 w 12191999"/>
              <a:gd name="connsiteY49" fmla="*/ 1817333 h 2083506"/>
              <a:gd name="connsiteX50" fmla="*/ 9055889 w 12191999"/>
              <a:gd name="connsiteY50" fmla="*/ 1817464 h 2083506"/>
              <a:gd name="connsiteX51" fmla="*/ 8930912 w 12191999"/>
              <a:gd name="connsiteY51" fmla="*/ 1828648 h 2083506"/>
              <a:gd name="connsiteX52" fmla="*/ 8913729 w 12191999"/>
              <a:gd name="connsiteY52" fmla="*/ 1829483 h 2083506"/>
              <a:gd name="connsiteX53" fmla="*/ 8904423 w 12191999"/>
              <a:gd name="connsiteY53" fmla="*/ 1833234 h 2083506"/>
              <a:gd name="connsiteX54" fmla="*/ 8871099 w 12191999"/>
              <a:gd name="connsiteY54" fmla="*/ 1833979 h 2083506"/>
              <a:gd name="connsiteX55" fmla="*/ 8869557 w 12191999"/>
              <a:gd name="connsiteY55" fmla="*/ 1836113 h 2083506"/>
              <a:gd name="connsiteX56" fmla="*/ 8760021 w 12191999"/>
              <a:gd name="connsiteY56" fmla="*/ 1854442 h 2083506"/>
              <a:gd name="connsiteX57" fmla="*/ 8741254 w 12191999"/>
              <a:gd name="connsiteY57" fmla="*/ 1857469 h 2083506"/>
              <a:gd name="connsiteX58" fmla="*/ 8725039 w 12191999"/>
              <a:gd name="connsiteY58" fmla="*/ 1856552 h 2083506"/>
              <a:gd name="connsiteX59" fmla="*/ 8635265 w 12191999"/>
              <a:gd name="connsiteY59" fmla="*/ 1859168 h 2083506"/>
              <a:gd name="connsiteX60" fmla="*/ 8613911 w 12191999"/>
              <a:gd name="connsiteY60" fmla="*/ 1857561 h 2083506"/>
              <a:gd name="connsiteX61" fmla="*/ 8604931 w 12191999"/>
              <a:gd name="connsiteY61" fmla="*/ 1854170 h 2083506"/>
              <a:gd name="connsiteX62" fmla="*/ 8570171 w 12191999"/>
              <a:gd name="connsiteY62" fmla="*/ 1860579 h 2083506"/>
              <a:gd name="connsiteX63" fmla="*/ 8516537 w 12191999"/>
              <a:gd name="connsiteY63" fmla="*/ 1864971 h 2083506"/>
              <a:gd name="connsiteX64" fmla="*/ 8491046 w 12191999"/>
              <a:gd name="connsiteY64" fmla="*/ 1868141 h 2083506"/>
              <a:gd name="connsiteX65" fmla="*/ 8470478 w 12191999"/>
              <a:gd name="connsiteY65" fmla="*/ 1866216 h 2083506"/>
              <a:gd name="connsiteX66" fmla="*/ 8353433 w 12191999"/>
              <a:gd name="connsiteY66" fmla="*/ 1865729 h 2083506"/>
              <a:gd name="connsiteX67" fmla="*/ 8347675 w 12191999"/>
              <a:gd name="connsiteY67" fmla="*/ 1865075 h 2083506"/>
              <a:gd name="connsiteX68" fmla="*/ 8343939 w 12191999"/>
              <a:gd name="connsiteY68" fmla="*/ 1865677 h 2083506"/>
              <a:gd name="connsiteX69" fmla="*/ 8221566 w 12191999"/>
              <a:gd name="connsiteY69" fmla="*/ 1881148 h 2083506"/>
              <a:gd name="connsiteX70" fmla="*/ 8066095 w 12191999"/>
              <a:gd name="connsiteY70" fmla="*/ 1919902 h 2083506"/>
              <a:gd name="connsiteX71" fmla="*/ 8044849 w 12191999"/>
              <a:gd name="connsiteY71" fmla="*/ 1916308 h 2083506"/>
              <a:gd name="connsiteX72" fmla="*/ 8041142 w 12191999"/>
              <a:gd name="connsiteY72" fmla="*/ 1915506 h 2083506"/>
              <a:gd name="connsiteX73" fmla="*/ 8022159 w 12191999"/>
              <a:gd name="connsiteY73" fmla="*/ 1911521 h 2083506"/>
              <a:gd name="connsiteX74" fmla="*/ 7944932 w 12191999"/>
              <a:gd name="connsiteY74" fmla="*/ 1917265 h 2083506"/>
              <a:gd name="connsiteX75" fmla="*/ 7879011 w 12191999"/>
              <a:gd name="connsiteY75" fmla="*/ 1928570 h 2083506"/>
              <a:gd name="connsiteX76" fmla="*/ 7865529 w 12191999"/>
              <a:gd name="connsiteY76" fmla="*/ 1934399 h 2083506"/>
              <a:gd name="connsiteX77" fmla="*/ 7774801 w 12191999"/>
              <a:gd name="connsiteY77" fmla="*/ 1947969 h 2083506"/>
              <a:gd name="connsiteX78" fmla="*/ 7748398 w 12191999"/>
              <a:gd name="connsiteY78" fmla="*/ 1955982 h 2083506"/>
              <a:gd name="connsiteX79" fmla="*/ 7740684 w 12191999"/>
              <a:gd name="connsiteY79" fmla="*/ 1955717 h 2083506"/>
              <a:gd name="connsiteX80" fmla="*/ 7712976 w 12191999"/>
              <a:gd name="connsiteY80" fmla="*/ 1960442 h 2083506"/>
              <a:gd name="connsiteX81" fmla="*/ 7699956 w 12191999"/>
              <a:gd name="connsiteY81" fmla="*/ 1966104 h 2083506"/>
              <a:gd name="connsiteX82" fmla="*/ 7684158 w 12191999"/>
              <a:gd name="connsiteY82" fmla="*/ 1962927 h 2083506"/>
              <a:gd name="connsiteX83" fmla="*/ 7643109 w 12191999"/>
              <a:gd name="connsiteY83" fmla="*/ 1964400 h 2083506"/>
              <a:gd name="connsiteX84" fmla="*/ 7630180 w 12191999"/>
              <a:gd name="connsiteY84" fmla="*/ 1970266 h 2083506"/>
              <a:gd name="connsiteX85" fmla="*/ 7609131 w 12191999"/>
              <a:gd name="connsiteY85" fmla="*/ 1971774 h 2083506"/>
              <a:gd name="connsiteX86" fmla="*/ 7555555 w 12191999"/>
              <a:gd name="connsiteY86" fmla="*/ 1969491 h 2083506"/>
              <a:gd name="connsiteX87" fmla="*/ 7520919 w 12191999"/>
              <a:gd name="connsiteY87" fmla="*/ 1970177 h 2083506"/>
              <a:gd name="connsiteX88" fmla="*/ 7456258 w 12191999"/>
              <a:gd name="connsiteY88" fmla="*/ 1960468 h 2083506"/>
              <a:gd name="connsiteX89" fmla="*/ 7393047 w 12191999"/>
              <a:gd name="connsiteY89" fmla="*/ 1952408 h 2083506"/>
              <a:gd name="connsiteX90" fmla="*/ 7199912 w 12191999"/>
              <a:gd name="connsiteY90" fmla="*/ 1959913 h 2083506"/>
              <a:gd name="connsiteX91" fmla="*/ 7146774 w 12191999"/>
              <a:gd name="connsiteY91" fmla="*/ 1956641 h 2083506"/>
              <a:gd name="connsiteX92" fmla="*/ 7122244 w 12191999"/>
              <a:gd name="connsiteY92" fmla="*/ 1953891 h 2083506"/>
              <a:gd name="connsiteX93" fmla="*/ 7032241 w 12191999"/>
              <a:gd name="connsiteY93" fmla="*/ 1962723 h 2083506"/>
              <a:gd name="connsiteX94" fmla="*/ 6941492 w 12191999"/>
              <a:gd name="connsiteY94" fmla="*/ 1976868 h 2083506"/>
              <a:gd name="connsiteX95" fmla="*/ 6906514 w 12191999"/>
              <a:gd name="connsiteY95" fmla="*/ 1968589 h 2083506"/>
              <a:gd name="connsiteX96" fmla="*/ 6826395 w 12191999"/>
              <a:gd name="connsiteY96" fmla="*/ 1974141 h 2083506"/>
              <a:gd name="connsiteX97" fmla="*/ 6716431 w 12191999"/>
              <a:gd name="connsiteY97" fmla="*/ 2004297 h 2083506"/>
              <a:gd name="connsiteX98" fmla="*/ 6569607 w 12191999"/>
              <a:gd name="connsiteY98" fmla="*/ 2015496 h 2083506"/>
              <a:gd name="connsiteX99" fmla="*/ 6561430 w 12191999"/>
              <a:gd name="connsiteY99" fmla="*/ 2020996 h 2083506"/>
              <a:gd name="connsiteX100" fmla="*/ 6549371 w 12191999"/>
              <a:gd name="connsiteY100" fmla="*/ 2024747 h 2083506"/>
              <a:gd name="connsiteX101" fmla="*/ 6547040 w 12191999"/>
              <a:gd name="connsiteY101" fmla="*/ 2024474 h 2083506"/>
              <a:gd name="connsiteX102" fmla="*/ 6530482 w 12191999"/>
              <a:gd name="connsiteY102" fmla="*/ 2026659 h 2083506"/>
              <a:gd name="connsiteX103" fmla="*/ 6528565 w 12191999"/>
              <a:gd name="connsiteY103" fmla="*/ 2028600 h 2083506"/>
              <a:gd name="connsiteX104" fmla="*/ 6517741 w 12191999"/>
              <a:gd name="connsiteY104" fmla="*/ 2030558 h 2083506"/>
              <a:gd name="connsiteX105" fmla="*/ 6497855 w 12191999"/>
              <a:gd name="connsiteY105" fmla="*/ 2035650 h 2083506"/>
              <a:gd name="connsiteX106" fmla="*/ 6492785 w 12191999"/>
              <a:gd name="connsiteY106" fmla="*/ 2035444 h 2083506"/>
              <a:gd name="connsiteX107" fmla="*/ 6460692 w 12191999"/>
              <a:gd name="connsiteY107" fmla="*/ 2041321 h 2083506"/>
              <a:gd name="connsiteX108" fmla="*/ 6459609 w 12191999"/>
              <a:gd name="connsiteY108" fmla="*/ 2040851 h 2083506"/>
              <a:gd name="connsiteX109" fmla="*/ 6447765 w 12191999"/>
              <a:gd name="connsiteY109" fmla="*/ 2040102 h 2083506"/>
              <a:gd name="connsiteX110" fmla="*/ 6426590 w 12191999"/>
              <a:gd name="connsiteY110" fmla="*/ 2039928 h 2083506"/>
              <a:gd name="connsiteX111" fmla="*/ 6401693 w 12191999"/>
              <a:gd name="connsiteY111" fmla="*/ 2033537 h 2083506"/>
              <a:gd name="connsiteX112" fmla="*/ 6387141 w 12191999"/>
              <a:gd name="connsiteY112" fmla="*/ 2033161 h 2083506"/>
              <a:gd name="connsiteX113" fmla="*/ 6357846 w 12191999"/>
              <a:gd name="connsiteY113" fmla="*/ 2036782 h 2083506"/>
              <a:gd name="connsiteX114" fmla="*/ 6342914 w 12191999"/>
              <a:gd name="connsiteY114" fmla="*/ 2037585 h 2083506"/>
              <a:gd name="connsiteX115" fmla="*/ 6336300 w 12191999"/>
              <a:gd name="connsiteY115" fmla="*/ 2038781 h 2083506"/>
              <a:gd name="connsiteX116" fmla="*/ 6317178 w 12191999"/>
              <a:gd name="connsiteY116" fmla="*/ 2038968 h 2083506"/>
              <a:gd name="connsiteX117" fmla="*/ 6161427 w 12191999"/>
              <a:gd name="connsiteY117" fmla="*/ 2047338 h 2083506"/>
              <a:gd name="connsiteX118" fmla="*/ 6097339 w 12191999"/>
              <a:gd name="connsiteY118" fmla="*/ 2082438 h 2083506"/>
              <a:gd name="connsiteX119" fmla="*/ 6079059 w 12191999"/>
              <a:gd name="connsiteY119" fmla="*/ 2081299 h 2083506"/>
              <a:gd name="connsiteX120" fmla="*/ 5998439 w 12191999"/>
              <a:gd name="connsiteY120" fmla="*/ 2070958 h 2083506"/>
              <a:gd name="connsiteX121" fmla="*/ 5904290 w 12191999"/>
              <a:gd name="connsiteY121" fmla="*/ 2070255 h 2083506"/>
              <a:gd name="connsiteX122" fmla="*/ 5814867 w 12191999"/>
              <a:gd name="connsiteY122" fmla="*/ 2079032 h 2083506"/>
              <a:gd name="connsiteX123" fmla="*/ 5725743 w 12191999"/>
              <a:gd name="connsiteY123" fmla="*/ 2070558 h 2083506"/>
              <a:gd name="connsiteX124" fmla="*/ 5650546 w 12191999"/>
              <a:gd name="connsiteY124" fmla="*/ 2052412 h 2083506"/>
              <a:gd name="connsiteX125" fmla="*/ 5581284 w 12191999"/>
              <a:gd name="connsiteY125" fmla="*/ 2023175 h 2083506"/>
              <a:gd name="connsiteX126" fmla="*/ 5572593 w 12191999"/>
              <a:gd name="connsiteY126" fmla="*/ 2018391 h 2083506"/>
              <a:gd name="connsiteX127" fmla="*/ 5548580 w 12191999"/>
              <a:gd name="connsiteY127" fmla="*/ 2016951 h 2083506"/>
              <a:gd name="connsiteX128" fmla="*/ 5471173 w 12191999"/>
              <a:gd name="connsiteY128" fmla="*/ 2018786 h 2083506"/>
              <a:gd name="connsiteX129" fmla="*/ 5340320 w 12191999"/>
              <a:gd name="connsiteY129" fmla="*/ 2037611 h 2083506"/>
              <a:gd name="connsiteX130" fmla="*/ 5254376 w 12191999"/>
              <a:gd name="connsiteY130" fmla="*/ 2042928 h 2083506"/>
              <a:gd name="connsiteX131" fmla="*/ 5258035 w 12191999"/>
              <a:gd name="connsiteY131" fmla="*/ 2035649 h 2083506"/>
              <a:gd name="connsiteX132" fmla="*/ 5230622 w 12191999"/>
              <a:gd name="connsiteY132" fmla="*/ 2024576 h 2083506"/>
              <a:gd name="connsiteX133" fmla="*/ 5026203 w 12191999"/>
              <a:gd name="connsiteY133" fmla="*/ 2030162 h 2083506"/>
              <a:gd name="connsiteX134" fmla="*/ 4973988 w 12191999"/>
              <a:gd name="connsiteY134" fmla="*/ 2026668 h 2083506"/>
              <a:gd name="connsiteX135" fmla="*/ 4928030 w 12191999"/>
              <a:gd name="connsiteY135" fmla="*/ 2033642 h 2083506"/>
              <a:gd name="connsiteX136" fmla="*/ 4908970 w 12191999"/>
              <a:gd name="connsiteY136" fmla="*/ 2030033 h 2083506"/>
              <a:gd name="connsiteX137" fmla="*/ 4905679 w 12191999"/>
              <a:gd name="connsiteY137" fmla="*/ 2029300 h 2083506"/>
              <a:gd name="connsiteX138" fmla="*/ 4892525 w 12191999"/>
              <a:gd name="connsiteY138" fmla="*/ 2028768 h 2083506"/>
              <a:gd name="connsiteX139" fmla="*/ 4888818 w 12191999"/>
              <a:gd name="connsiteY139" fmla="*/ 2025619 h 2083506"/>
              <a:gd name="connsiteX140" fmla="*/ 4869018 w 12191999"/>
              <a:gd name="connsiteY140" fmla="*/ 2022668 h 2083506"/>
              <a:gd name="connsiteX141" fmla="*/ 4844804 w 12191999"/>
              <a:gd name="connsiteY141" fmla="*/ 2022527 h 2083506"/>
              <a:gd name="connsiteX142" fmla="*/ 4758778 w 12191999"/>
              <a:gd name="connsiteY142" fmla="*/ 2021694 h 2083506"/>
              <a:gd name="connsiteX143" fmla="*/ 4744748 w 12191999"/>
              <a:gd name="connsiteY143" fmla="*/ 2023396 h 2083506"/>
              <a:gd name="connsiteX144" fmla="*/ 4698956 w 12191999"/>
              <a:gd name="connsiteY144" fmla="*/ 2020558 h 2083506"/>
              <a:gd name="connsiteX145" fmla="*/ 4658147 w 12191999"/>
              <a:gd name="connsiteY145" fmla="*/ 2019920 h 2083506"/>
              <a:gd name="connsiteX146" fmla="*/ 4631706 w 12191999"/>
              <a:gd name="connsiteY146" fmla="*/ 2021274 h 2083506"/>
              <a:gd name="connsiteX147" fmla="*/ 4624776 w 12191999"/>
              <a:gd name="connsiteY147" fmla="*/ 2020152 h 2083506"/>
              <a:gd name="connsiteX148" fmla="*/ 4598150 w 12191999"/>
              <a:gd name="connsiteY148" fmla="*/ 2019429 h 2083506"/>
              <a:gd name="connsiteX149" fmla="*/ 4584588 w 12191999"/>
              <a:gd name="connsiteY149" fmla="*/ 2021092 h 2083506"/>
              <a:gd name="connsiteX150" fmla="*/ 4571203 w 12191999"/>
              <a:gd name="connsiteY150" fmla="*/ 2017263 h 2083506"/>
              <a:gd name="connsiteX151" fmla="*/ 4567930 w 12191999"/>
              <a:gd name="connsiteY151" fmla="*/ 2014458 h 2083506"/>
              <a:gd name="connsiteX152" fmla="*/ 4548984 w 12191999"/>
              <a:gd name="connsiteY152" fmla="*/ 2015717 h 2083506"/>
              <a:gd name="connsiteX153" fmla="*/ 4533451 w 12191999"/>
              <a:gd name="connsiteY153" fmla="*/ 2012976 h 2083506"/>
              <a:gd name="connsiteX154" fmla="*/ 4519910 w 12191999"/>
              <a:gd name="connsiteY154" fmla="*/ 2014768 h 2083506"/>
              <a:gd name="connsiteX155" fmla="*/ 4514290 w 12191999"/>
              <a:gd name="connsiteY155" fmla="*/ 2014364 h 2083506"/>
              <a:gd name="connsiteX156" fmla="*/ 4500320 w 12191999"/>
              <a:gd name="connsiteY156" fmla="*/ 2013007 h 2083506"/>
              <a:gd name="connsiteX157" fmla="*/ 4476219 w 12191999"/>
              <a:gd name="connsiteY157" fmla="*/ 2009993 h 2083506"/>
              <a:gd name="connsiteX158" fmla="*/ 4468701 w 12191999"/>
              <a:gd name="connsiteY158" fmla="*/ 2009574 h 2083506"/>
              <a:gd name="connsiteX159" fmla="*/ 4452333 w 12191999"/>
              <a:gd name="connsiteY159" fmla="*/ 2004964 h 2083506"/>
              <a:gd name="connsiteX160" fmla="*/ 4420644 w 12191999"/>
              <a:gd name="connsiteY160" fmla="*/ 2001021 h 2083506"/>
              <a:gd name="connsiteX161" fmla="*/ 4364856 w 12191999"/>
              <a:gd name="connsiteY161" fmla="*/ 1987267 h 2083506"/>
              <a:gd name="connsiteX162" fmla="*/ 4332062 w 12191999"/>
              <a:gd name="connsiteY162" fmla="*/ 1980703 h 2083506"/>
              <a:gd name="connsiteX163" fmla="*/ 4309876 w 12191999"/>
              <a:gd name="connsiteY163" fmla="*/ 1974653 h 2083506"/>
              <a:gd name="connsiteX164" fmla="*/ 4244391 w 12191999"/>
              <a:gd name="connsiteY164" fmla="*/ 1966109 h 2083506"/>
              <a:gd name="connsiteX165" fmla="*/ 4132071 w 12191999"/>
              <a:gd name="connsiteY165" fmla="*/ 1954813 h 2083506"/>
              <a:gd name="connsiteX166" fmla="*/ 4109069 w 12191999"/>
              <a:gd name="connsiteY166" fmla="*/ 1951778 h 2083506"/>
              <a:gd name="connsiteX167" fmla="*/ 4092908 w 12191999"/>
              <a:gd name="connsiteY167" fmla="*/ 1946662 h 2083506"/>
              <a:gd name="connsiteX168" fmla="*/ 4092306 w 12191999"/>
              <a:gd name="connsiteY168" fmla="*/ 1943291 h 2083506"/>
              <a:gd name="connsiteX169" fmla="*/ 4080234 w 12191999"/>
              <a:gd name="connsiteY169" fmla="*/ 1941219 h 2083506"/>
              <a:gd name="connsiteX170" fmla="*/ 4077778 w 12191999"/>
              <a:gd name="connsiteY170" fmla="*/ 1940145 h 2083506"/>
              <a:gd name="connsiteX171" fmla="*/ 4062936 w 12191999"/>
              <a:gd name="connsiteY171" fmla="*/ 1934506 h 2083506"/>
              <a:gd name="connsiteX172" fmla="*/ 4012506 w 12191999"/>
              <a:gd name="connsiteY172" fmla="*/ 1935475 h 2083506"/>
              <a:gd name="connsiteX173" fmla="*/ 3965880 w 12191999"/>
              <a:gd name="connsiteY173" fmla="*/ 1925968 h 2083506"/>
              <a:gd name="connsiteX174" fmla="*/ 3765338 w 12191999"/>
              <a:gd name="connsiteY174" fmla="*/ 1906649 h 2083506"/>
              <a:gd name="connsiteX175" fmla="*/ 3749493 w 12191999"/>
              <a:gd name="connsiteY175" fmla="*/ 1893071 h 2083506"/>
              <a:gd name="connsiteX176" fmla="*/ 3672704 w 12191999"/>
              <a:gd name="connsiteY176" fmla="*/ 1881383 h 2083506"/>
              <a:gd name="connsiteX177" fmla="*/ 3530082 w 12191999"/>
              <a:gd name="connsiteY177" fmla="*/ 1883187 h 2083506"/>
              <a:gd name="connsiteX178" fmla="*/ 3387664 w 12191999"/>
              <a:gd name="connsiteY178" fmla="*/ 1862579 h 2083506"/>
              <a:gd name="connsiteX179" fmla="*/ 3371681 w 12191999"/>
              <a:gd name="connsiteY179" fmla="*/ 1865293 h 2083506"/>
              <a:gd name="connsiteX180" fmla="*/ 3355305 w 12191999"/>
              <a:gd name="connsiteY180" fmla="*/ 1865842 h 2083506"/>
              <a:gd name="connsiteX181" fmla="*/ 3353790 w 12191999"/>
              <a:gd name="connsiteY181" fmla="*/ 1865158 h 2083506"/>
              <a:gd name="connsiteX182" fmla="*/ 3336210 w 12191999"/>
              <a:gd name="connsiteY182" fmla="*/ 1863564 h 2083506"/>
              <a:gd name="connsiteX183" fmla="*/ 3331381 w 12191999"/>
              <a:gd name="connsiteY183" fmla="*/ 1864716 h 2083506"/>
              <a:gd name="connsiteX184" fmla="*/ 3319012 w 12191999"/>
              <a:gd name="connsiteY184" fmla="*/ 1864093 h 2083506"/>
              <a:gd name="connsiteX185" fmla="*/ 3293818 w 12191999"/>
              <a:gd name="connsiteY185" fmla="*/ 1864135 h 2083506"/>
              <a:gd name="connsiteX186" fmla="*/ 3289881 w 12191999"/>
              <a:gd name="connsiteY186" fmla="*/ 1862954 h 2083506"/>
              <a:gd name="connsiteX187" fmla="*/ 3253090 w 12191999"/>
              <a:gd name="connsiteY187" fmla="*/ 1861164 h 2083506"/>
              <a:gd name="connsiteX188" fmla="*/ 3252949 w 12191999"/>
              <a:gd name="connsiteY188" fmla="*/ 1860574 h 2083506"/>
              <a:gd name="connsiteX189" fmla="*/ 3244187 w 12191999"/>
              <a:gd name="connsiteY189" fmla="*/ 1857604 h 2083506"/>
              <a:gd name="connsiteX190" fmla="*/ 3246570 w 12191999"/>
              <a:gd name="connsiteY190" fmla="*/ 1852946 h 2083506"/>
              <a:gd name="connsiteX191" fmla="*/ 3237810 w 12191999"/>
              <a:gd name="connsiteY191" fmla="*/ 1853064 h 2083506"/>
              <a:gd name="connsiteX192" fmla="*/ 3230822 w 12191999"/>
              <a:gd name="connsiteY192" fmla="*/ 1855474 h 2083506"/>
              <a:gd name="connsiteX193" fmla="*/ 3136549 w 12191999"/>
              <a:gd name="connsiteY193" fmla="*/ 1874037 h 2083506"/>
              <a:gd name="connsiteX194" fmla="*/ 2845754 w 12191999"/>
              <a:gd name="connsiteY194" fmla="*/ 1910932 h 2083506"/>
              <a:gd name="connsiteX195" fmla="*/ 2786878 w 12191999"/>
              <a:gd name="connsiteY195" fmla="*/ 1917162 h 2083506"/>
              <a:gd name="connsiteX196" fmla="*/ 2725298 w 12191999"/>
              <a:gd name="connsiteY196" fmla="*/ 1912340 h 2083506"/>
              <a:gd name="connsiteX197" fmla="*/ 2697754 w 12191999"/>
              <a:gd name="connsiteY197" fmla="*/ 1914863 h 2083506"/>
              <a:gd name="connsiteX198" fmla="*/ 2568063 w 12191999"/>
              <a:gd name="connsiteY198" fmla="*/ 1936283 h 2083506"/>
              <a:gd name="connsiteX199" fmla="*/ 2489784 w 12191999"/>
              <a:gd name="connsiteY199" fmla="*/ 1943720 h 2083506"/>
              <a:gd name="connsiteX200" fmla="*/ 2458978 w 12191999"/>
              <a:gd name="connsiteY200" fmla="*/ 1938095 h 2083506"/>
              <a:gd name="connsiteX201" fmla="*/ 2318712 w 12191999"/>
              <a:gd name="connsiteY201" fmla="*/ 1934474 h 2083506"/>
              <a:gd name="connsiteX202" fmla="*/ 2268709 w 12191999"/>
              <a:gd name="connsiteY202" fmla="*/ 1940521 h 2083506"/>
              <a:gd name="connsiteX203" fmla="*/ 2264080 w 12191999"/>
              <a:gd name="connsiteY203" fmla="*/ 1941232 h 2083506"/>
              <a:gd name="connsiteX204" fmla="*/ 2254684 w 12191999"/>
              <a:gd name="connsiteY204" fmla="*/ 1943524 h 2083506"/>
              <a:gd name="connsiteX205" fmla="*/ 2252523 w 12191999"/>
              <a:gd name="connsiteY205" fmla="*/ 1943004 h 2083506"/>
              <a:gd name="connsiteX206" fmla="*/ 2173350 w 12191999"/>
              <a:gd name="connsiteY206" fmla="*/ 1929202 h 2083506"/>
              <a:gd name="connsiteX207" fmla="*/ 2155266 w 12191999"/>
              <a:gd name="connsiteY207" fmla="*/ 1920267 h 2083506"/>
              <a:gd name="connsiteX208" fmla="*/ 2091013 w 12191999"/>
              <a:gd name="connsiteY208" fmla="*/ 1914631 h 2083506"/>
              <a:gd name="connsiteX209" fmla="*/ 2030712 w 12191999"/>
              <a:gd name="connsiteY209" fmla="*/ 1897690 h 2083506"/>
              <a:gd name="connsiteX210" fmla="*/ 1908838 w 12191999"/>
              <a:gd name="connsiteY210" fmla="*/ 1892222 h 2083506"/>
              <a:gd name="connsiteX211" fmla="*/ 1877796 w 12191999"/>
              <a:gd name="connsiteY211" fmla="*/ 1883887 h 2083506"/>
              <a:gd name="connsiteX212" fmla="*/ 1875824 w 12191999"/>
              <a:gd name="connsiteY212" fmla="*/ 1879265 h 2083506"/>
              <a:gd name="connsiteX213" fmla="*/ 1823048 w 12191999"/>
              <a:gd name="connsiteY213" fmla="*/ 1881064 h 2083506"/>
              <a:gd name="connsiteX214" fmla="*/ 1765736 w 12191999"/>
              <a:gd name="connsiteY214" fmla="*/ 1856578 h 2083506"/>
              <a:gd name="connsiteX215" fmla="*/ 1725669 w 12191999"/>
              <a:gd name="connsiteY215" fmla="*/ 1833744 h 2083506"/>
              <a:gd name="connsiteX216" fmla="*/ 1725216 w 12191999"/>
              <a:gd name="connsiteY216" fmla="*/ 1829447 h 2083506"/>
              <a:gd name="connsiteX217" fmla="*/ 1721485 w 12191999"/>
              <a:gd name="connsiteY217" fmla="*/ 1828960 h 2083506"/>
              <a:gd name="connsiteX218" fmla="*/ 1717786 w 12191999"/>
              <a:gd name="connsiteY218" fmla="*/ 1832224 h 2083506"/>
              <a:gd name="connsiteX219" fmla="*/ 1689907 w 12191999"/>
              <a:gd name="connsiteY219" fmla="*/ 1825425 h 2083506"/>
              <a:gd name="connsiteX220" fmla="*/ 1688093 w 12191999"/>
              <a:gd name="connsiteY220" fmla="*/ 1817391 h 2083506"/>
              <a:gd name="connsiteX221" fmla="*/ 1496789 w 12191999"/>
              <a:gd name="connsiteY221" fmla="*/ 1805297 h 2083506"/>
              <a:gd name="connsiteX222" fmla="*/ 1392839 w 12191999"/>
              <a:gd name="connsiteY222" fmla="*/ 1758649 h 2083506"/>
              <a:gd name="connsiteX223" fmla="*/ 1360872 w 12191999"/>
              <a:gd name="connsiteY223" fmla="*/ 1752441 h 2083506"/>
              <a:gd name="connsiteX224" fmla="*/ 1313885 w 12191999"/>
              <a:gd name="connsiteY224" fmla="*/ 1731785 h 2083506"/>
              <a:gd name="connsiteX225" fmla="*/ 1247665 w 12191999"/>
              <a:gd name="connsiteY225" fmla="*/ 1727765 h 2083506"/>
              <a:gd name="connsiteX226" fmla="*/ 1196850 w 12191999"/>
              <a:gd name="connsiteY226" fmla="*/ 1729622 h 2083506"/>
              <a:gd name="connsiteX227" fmla="*/ 1168728 w 12191999"/>
              <a:gd name="connsiteY227" fmla="*/ 1728550 h 2083506"/>
              <a:gd name="connsiteX228" fmla="*/ 1096918 w 12191999"/>
              <a:gd name="connsiteY228" fmla="*/ 1721485 h 2083506"/>
              <a:gd name="connsiteX229" fmla="*/ 1094082 w 12191999"/>
              <a:gd name="connsiteY229" fmla="*/ 1720113 h 2083506"/>
              <a:gd name="connsiteX230" fmla="*/ 1040782 w 12191999"/>
              <a:gd name="connsiteY230" fmla="*/ 1721762 h 2083506"/>
              <a:gd name="connsiteX231" fmla="*/ 955980 w 12191999"/>
              <a:gd name="connsiteY231" fmla="*/ 1719289 h 2083506"/>
              <a:gd name="connsiteX232" fmla="*/ 926108 w 12191999"/>
              <a:gd name="connsiteY232" fmla="*/ 1715917 h 2083506"/>
              <a:gd name="connsiteX233" fmla="*/ 876049 w 12191999"/>
              <a:gd name="connsiteY233" fmla="*/ 1710422 h 2083506"/>
              <a:gd name="connsiteX234" fmla="*/ 839194 w 12191999"/>
              <a:gd name="connsiteY234" fmla="*/ 1700176 h 2083506"/>
              <a:gd name="connsiteX235" fmla="*/ 797112 w 12191999"/>
              <a:gd name="connsiteY235" fmla="*/ 1698014 h 2083506"/>
              <a:gd name="connsiteX236" fmla="*/ 786610 w 12191999"/>
              <a:gd name="connsiteY236" fmla="*/ 1705455 h 2083506"/>
              <a:gd name="connsiteX237" fmla="*/ 741833 w 12191999"/>
              <a:gd name="connsiteY237" fmla="*/ 1700566 h 2083506"/>
              <a:gd name="connsiteX238" fmla="*/ 673985 w 12191999"/>
              <a:gd name="connsiteY238" fmla="*/ 1692278 h 2083506"/>
              <a:gd name="connsiteX239" fmla="*/ 634665 w 12191999"/>
              <a:gd name="connsiteY239" fmla="*/ 1689550 h 2083506"/>
              <a:gd name="connsiteX240" fmla="*/ 527471 w 12191999"/>
              <a:gd name="connsiteY240" fmla="*/ 1679869 h 2083506"/>
              <a:gd name="connsiteX241" fmla="*/ 420260 w 12191999"/>
              <a:gd name="connsiteY241" fmla="*/ 1668475 h 2083506"/>
              <a:gd name="connsiteX242" fmla="*/ 357630 w 12191999"/>
              <a:gd name="connsiteY242" fmla="*/ 1652142 h 2083506"/>
              <a:gd name="connsiteX243" fmla="*/ 269407 w 12191999"/>
              <a:gd name="connsiteY243" fmla="*/ 1643812 h 2083506"/>
              <a:gd name="connsiteX244" fmla="*/ 254769 w 12191999"/>
              <a:gd name="connsiteY244" fmla="*/ 1641013 h 2083506"/>
              <a:gd name="connsiteX245" fmla="*/ 150763 w 12191999"/>
              <a:gd name="connsiteY245" fmla="*/ 1628143 h 2083506"/>
              <a:gd name="connsiteX246" fmla="*/ 29133 w 12191999"/>
              <a:gd name="connsiteY246" fmla="*/ 1626172 h 2083506"/>
              <a:gd name="connsiteX247" fmla="*/ 0 w 12191999"/>
              <a:gd name="connsiteY247" fmla="*/ 1619589 h 208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12191999" h="2083506">
                <a:moveTo>
                  <a:pt x="0" y="0"/>
                </a:moveTo>
                <a:lnTo>
                  <a:pt x="9429748" y="0"/>
                </a:lnTo>
                <a:lnTo>
                  <a:pt x="9429748" y="1"/>
                </a:lnTo>
                <a:lnTo>
                  <a:pt x="12191999" y="1"/>
                </a:lnTo>
                <a:lnTo>
                  <a:pt x="12191999" y="1164372"/>
                </a:lnTo>
                <a:lnTo>
                  <a:pt x="12147852" y="1163783"/>
                </a:lnTo>
                <a:cubicBezTo>
                  <a:pt x="12063101" y="1189107"/>
                  <a:pt x="12045020" y="1156925"/>
                  <a:pt x="11993604" y="1153496"/>
                </a:cubicBezTo>
                <a:cubicBezTo>
                  <a:pt x="11954216" y="1165241"/>
                  <a:pt x="11911195" y="1167350"/>
                  <a:pt x="11865319" y="1176624"/>
                </a:cubicBezTo>
                <a:cubicBezTo>
                  <a:pt x="11822513" y="1184682"/>
                  <a:pt x="11766915" y="1201558"/>
                  <a:pt x="11718353" y="1209136"/>
                </a:cubicBezTo>
                <a:cubicBezTo>
                  <a:pt x="11675379" y="1217463"/>
                  <a:pt x="11638007" y="1216639"/>
                  <a:pt x="11609067" y="1218512"/>
                </a:cubicBezTo>
                <a:cubicBezTo>
                  <a:pt x="11597582" y="1221322"/>
                  <a:pt x="11554280" y="1243577"/>
                  <a:pt x="11545958" y="1240430"/>
                </a:cubicBezTo>
                <a:lnTo>
                  <a:pt x="11445770" y="1225780"/>
                </a:lnTo>
                <a:cubicBezTo>
                  <a:pt x="11425543" y="1230782"/>
                  <a:pt x="11413740" y="1222096"/>
                  <a:pt x="11398842" y="1227250"/>
                </a:cubicBezTo>
                <a:cubicBezTo>
                  <a:pt x="11367060" y="1233093"/>
                  <a:pt x="11269285" y="1263712"/>
                  <a:pt x="11240093" y="1266797"/>
                </a:cubicBezTo>
                <a:cubicBezTo>
                  <a:pt x="11197297" y="1273685"/>
                  <a:pt x="11181311" y="1272682"/>
                  <a:pt x="11141364" y="1288059"/>
                </a:cubicBezTo>
                <a:cubicBezTo>
                  <a:pt x="11099891" y="1305386"/>
                  <a:pt x="11051533" y="1319157"/>
                  <a:pt x="11015396" y="1353104"/>
                </a:cubicBezTo>
                <a:cubicBezTo>
                  <a:pt x="11009424" y="1362217"/>
                  <a:pt x="10992328" y="1361966"/>
                  <a:pt x="10973905" y="1365109"/>
                </a:cubicBezTo>
                <a:cubicBezTo>
                  <a:pt x="10955482" y="1368254"/>
                  <a:pt x="10907369" y="1372817"/>
                  <a:pt x="10904858" y="1371966"/>
                </a:cubicBezTo>
                <a:cubicBezTo>
                  <a:pt x="10880521" y="1379494"/>
                  <a:pt x="10873670" y="1399734"/>
                  <a:pt x="10827883" y="1410270"/>
                </a:cubicBezTo>
                <a:cubicBezTo>
                  <a:pt x="10790248" y="1415655"/>
                  <a:pt x="10724899" y="1420726"/>
                  <a:pt x="10690996" y="1426394"/>
                </a:cubicBezTo>
                <a:cubicBezTo>
                  <a:pt x="10676463" y="1423331"/>
                  <a:pt x="10634514" y="1436908"/>
                  <a:pt x="10624461" y="1444283"/>
                </a:cubicBezTo>
                <a:cubicBezTo>
                  <a:pt x="10601952" y="1468442"/>
                  <a:pt x="10536224" y="1460228"/>
                  <a:pt x="10517208" y="1478947"/>
                </a:cubicBezTo>
                <a:cubicBezTo>
                  <a:pt x="10509508" y="1482271"/>
                  <a:pt x="10505833" y="1468818"/>
                  <a:pt x="10497937" y="1469831"/>
                </a:cubicBezTo>
                <a:lnTo>
                  <a:pt x="10471201" y="1486037"/>
                </a:lnTo>
                <a:lnTo>
                  <a:pt x="10448263" y="1478223"/>
                </a:lnTo>
                <a:lnTo>
                  <a:pt x="10388089" y="1507175"/>
                </a:lnTo>
                <a:cubicBezTo>
                  <a:pt x="10350285" y="1513081"/>
                  <a:pt x="10383281" y="1526586"/>
                  <a:pt x="10333720" y="1515848"/>
                </a:cubicBezTo>
                <a:cubicBezTo>
                  <a:pt x="10286428" y="1526223"/>
                  <a:pt x="10174884" y="1550019"/>
                  <a:pt x="10104338" y="1569424"/>
                </a:cubicBezTo>
                <a:cubicBezTo>
                  <a:pt x="10066963" y="1581564"/>
                  <a:pt x="9967395" y="1605712"/>
                  <a:pt x="9910445" y="1632275"/>
                </a:cubicBezTo>
                <a:cubicBezTo>
                  <a:pt x="9856131" y="1644130"/>
                  <a:pt x="9831118" y="1689967"/>
                  <a:pt x="9770872" y="1688088"/>
                </a:cubicBezTo>
                <a:cubicBezTo>
                  <a:pt x="9769882" y="1691843"/>
                  <a:pt x="9737016" y="1697044"/>
                  <a:pt x="9733849" y="1700034"/>
                </a:cubicBezTo>
                <a:lnTo>
                  <a:pt x="9703714" y="1730093"/>
                </a:lnTo>
                <a:lnTo>
                  <a:pt x="9698351" y="1730377"/>
                </a:lnTo>
                <a:lnTo>
                  <a:pt x="9632895" y="1736363"/>
                </a:lnTo>
                <a:lnTo>
                  <a:pt x="9569107" y="1741010"/>
                </a:lnTo>
                <a:cubicBezTo>
                  <a:pt x="9558961" y="1745882"/>
                  <a:pt x="9548028" y="1750646"/>
                  <a:pt x="9536451" y="1755120"/>
                </a:cubicBezTo>
                <a:lnTo>
                  <a:pt x="9529385" y="1757515"/>
                </a:lnTo>
                <a:lnTo>
                  <a:pt x="9498527" y="1753117"/>
                </a:lnTo>
                <a:lnTo>
                  <a:pt x="9436642" y="1755478"/>
                </a:lnTo>
                <a:lnTo>
                  <a:pt x="9429748" y="1756317"/>
                </a:lnTo>
                <a:lnTo>
                  <a:pt x="9429748" y="1768745"/>
                </a:lnTo>
                <a:lnTo>
                  <a:pt x="9425802" y="1769273"/>
                </a:lnTo>
                <a:cubicBezTo>
                  <a:pt x="9390751" y="1773262"/>
                  <a:pt x="9371406" y="1773457"/>
                  <a:pt x="9349763" y="1776107"/>
                </a:cubicBezTo>
                <a:cubicBezTo>
                  <a:pt x="9314721" y="1782260"/>
                  <a:pt x="9277650" y="1796217"/>
                  <a:pt x="9256503" y="1800699"/>
                </a:cubicBezTo>
                <a:lnTo>
                  <a:pt x="9222873" y="1803003"/>
                </a:lnTo>
                <a:lnTo>
                  <a:pt x="9224095" y="1807355"/>
                </a:lnTo>
                <a:lnTo>
                  <a:pt x="9211603" y="1807675"/>
                </a:lnTo>
                <a:lnTo>
                  <a:pt x="9183719" y="1807781"/>
                </a:lnTo>
                <a:cubicBezTo>
                  <a:pt x="9166319" y="1808439"/>
                  <a:pt x="9117935" y="1807396"/>
                  <a:pt x="9100221" y="1808989"/>
                </a:cubicBezTo>
                <a:cubicBezTo>
                  <a:pt x="9095111" y="1813630"/>
                  <a:pt x="9087224" y="1816160"/>
                  <a:pt x="9077439" y="1817333"/>
                </a:cubicBezTo>
                <a:lnTo>
                  <a:pt x="9055889" y="1817464"/>
                </a:lnTo>
                <a:lnTo>
                  <a:pt x="8930912" y="1828648"/>
                </a:lnTo>
                <a:lnTo>
                  <a:pt x="8913729" y="1829483"/>
                </a:lnTo>
                <a:lnTo>
                  <a:pt x="8904423" y="1833234"/>
                </a:lnTo>
                <a:cubicBezTo>
                  <a:pt x="8897319" y="1833982"/>
                  <a:pt x="8876911" y="1833498"/>
                  <a:pt x="8871099" y="1833979"/>
                </a:cubicBezTo>
                <a:lnTo>
                  <a:pt x="8869557" y="1836113"/>
                </a:lnTo>
                <a:cubicBezTo>
                  <a:pt x="8851043" y="1839524"/>
                  <a:pt x="8781405" y="1850882"/>
                  <a:pt x="8760021" y="1854442"/>
                </a:cubicBezTo>
                <a:cubicBezTo>
                  <a:pt x="8755749" y="1851161"/>
                  <a:pt x="8746183" y="1856343"/>
                  <a:pt x="8741254" y="1857469"/>
                </a:cubicBezTo>
                <a:cubicBezTo>
                  <a:pt x="8740491" y="1855259"/>
                  <a:pt x="8728559" y="1854585"/>
                  <a:pt x="8725039" y="1856552"/>
                </a:cubicBezTo>
                <a:cubicBezTo>
                  <a:pt x="8641157" y="1867333"/>
                  <a:pt x="8683145" y="1845054"/>
                  <a:pt x="8635265" y="1859168"/>
                </a:cubicBezTo>
                <a:cubicBezTo>
                  <a:pt x="8626795" y="1860103"/>
                  <a:pt x="8619931" y="1859212"/>
                  <a:pt x="8613911" y="1857561"/>
                </a:cubicBezTo>
                <a:lnTo>
                  <a:pt x="8604931" y="1854170"/>
                </a:lnTo>
                <a:lnTo>
                  <a:pt x="8570171" y="1860579"/>
                </a:lnTo>
                <a:cubicBezTo>
                  <a:pt x="8553049" y="1862813"/>
                  <a:pt x="8535028" y="1864294"/>
                  <a:pt x="8516537" y="1864971"/>
                </a:cubicBezTo>
                <a:cubicBezTo>
                  <a:pt x="8512388" y="1860455"/>
                  <a:pt x="8497874" y="1866870"/>
                  <a:pt x="8491046" y="1868141"/>
                </a:cubicBezTo>
                <a:cubicBezTo>
                  <a:pt x="8490975" y="1865191"/>
                  <a:pt x="8475847" y="1863778"/>
                  <a:pt x="8470478" y="1866216"/>
                </a:cubicBezTo>
                <a:cubicBezTo>
                  <a:pt x="8357654" y="1876758"/>
                  <a:pt x="8421139" y="1849210"/>
                  <a:pt x="8353433" y="1865729"/>
                </a:cubicBezTo>
                <a:lnTo>
                  <a:pt x="8347675" y="1865075"/>
                </a:lnTo>
                <a:lnTo>
                  <a:pt x="8343939" y="1865677"/>
                </a:lnTo>
                <a:cubicBezTo>
                  <a:pt x="8309852" y="1870841"/>
                  <a:pt x="8272587" y="1875809"/>
                  <a:pt x="8221566" y="1881148"/>
                </a:cubicBezTo>
                <a:cubicBezTo>
                  <a:pt x="8158043" y="1892960"/>
                  <a:pt x="8095547" y="1914042"/>
                  <a:pt x="8066095" y="1919902"/>
                </a:cubicBezTo>
                <a:cubicBezTo>
                  <a:pt x="8058949" y="1919234"/>
                  <a:pt x="8051921" y="1917862"/>
                  <a:pt x="8044849" y="1916308"/>
                </a:cubicBezTo>
                <a:lnTo>
                  <a:pt x="8041142" y="1915506"/>
                </a:lnTo>
                <a:lnTo>
                  <a:pt x="8022159" y="1911521"/>
                </a:lnTo>
                <a:lnTo>
                  <a:pt x="7944932" y="1917265"/>
                </a:lnTo>
                <a:lnTo>
                  <a:pt x="7879011" y="1928570"/>
                </a:lnTo>
                <a:lnTo>
                  <a:pt x="7865529" y="1934399"/>
                </a:lnTo>
                <a:lnTo>
                  <a:pt x="7774801" y="1947969"/>
                </a:lnTo>
                <a:lnTo>
                  <a:pt x="7748398" y="1955982"/>
                </a:lnTo>
                <a:lnTo>
                  <a:pt x="7740684" y="1955717"/>
                </a:lnTo>
                <a:cubicBezTo>
                  <a:pt x="7728362" y="1958584"/>
                  <a:pt x="7714099" y="1968442"/>
                  <a:pt x="7712976" y="1960442"/>
                </a:cubicBezTo>
                <a:lnTo>
                  <a:pt x="7699956" y="1966104"/>
                </a:lnTo>
                <a:lnTo>
                  <a:pt x="7684158" y="1962927"/>
                </a:lnTo>
                <a:cubicBezTo>
                  <a:pt x="7674684" y="1962643"/>
                  <a:pt x="7652105" y="1963177"/>
                  <a:pt x="7643109" y="1964400"/>
                </a:cubicBezTo>
                <a:lnTo>
                  <a:pt x="7630180" y="1970266"/>
                </a:lnTo>
                <a:lnTo>
                  <a:pt x="7609131" y="1971774"/>
                </a:lnTo>
                <a:cubicBezTo>
                  <a:pt x="7596694" y="1971644"/>
                  <a:pt x="7570258" y="1969757"/>
                  <a:pt x="7555555" y="1969491"/>
                </a:cubicBezTo>
                <a:cubicBezTo>
                  <a:pt x="7541460" y="1966540"/>
                  <a:pt x="7530571" y="1964848"/>
                  <a:pt x="7520919" y="1970177"/>
                </a:cubicBezTo>
                <a:cubicBezTo>
                  <a:pt x="7500295" y="1966884"/>
                  <a:pt x="7480780" y="1949401"/>
                  <a:pt x="7456258" y="1960468"/>
                </a:cubicBezTo>
                <a:cubicBezTo>
                  <a:pt x="7434946" y="1957506"/>
                  <a:pt x="7435772" y="1952500"/>
                  <a:pt x="7393047" y="1952408"/>
                </a:cubicBezTo>
                <a:cubicBezTo>
                  <a:pt x="7356520" y="1952860"/>
                  <a:pt x="7236307" y="1958626"/>
                  <a:pt x="7199912" y="1959913"/>
                </a:cubicBezTo>
                <a:cubicBezTo>
                  <a:pt x="7176501" y="1959942"/>
                  <a:pt x="7160098" y="1958343"/>
                  <a:pt x="7146774" y="1956641"/>
                </a:cubicBezTo>
                <a:lnTo>
                  <a:pt x="7122244" y="1953891"/>
                </a:lnTo>
                <a:lnTo>
                  <a:pt x="7032241" y="1962723"/>
                </a:lnTo>
                <a:cubicBezTo>
                  <a:pt x="6997214" y="1965198"/>
                  <a:pt x="6963725" y="1968396"/>
                  <a:pt x="6941492" y="1976868"/>
                </a:cubicBezTo>
                <a:cubicBezTo>
                  <a:pt x="6947015" y="1970398"/>
                  <a:pt x="6923088" y="1965379"/>
                  <a:pt x="6906514" y="1968589"/>
                </a:cubicBezTo>
                <a:cubicBezTo>
                  <a:pt x="6925890" y="1943204"/>
                  <a:pt x="6840983" y="1991464"/>
                  <a:pt x="6826395" y="1974141"/>
                </a:cubicBezTo>
                <a:cubicBezTo>
                  <a:pt x="6825676" y="1990223"/>
                  <a:pt x="6751393" y="2017492"/>
                  <a:pt x="6716431" y="2004297"/>
                </a:cubicBezTo>
                <a:cubicBezTo>
                  <a:pt x="6663167" y="2007518"/>
                  <a:pt x="6625450" y="2020811"/>
                  <a:pt x="6569607" y="2015496"/>
                </a:cubicBezTo>
                <a:cubicBezTo>
                  <a:pt x="6567874" y="2017648"/>
                  <a:pt x="6565034" y="2019449"/>
                  <a:pt x="6561430" y="2020996"/>
                </a:cubicBezTo>
                <a:lnTo>
                  <a:pt x="6549371" y="2024747"/>
                </a:lnTo>
                <a:lnTo>
                  <a:pt x="6547040" y="2024474"/>
                </a:lnTo>
                <a:cubicBezTo>
                  <a:pt x="6537882" y="2024425"/>
                  <a:pt x="6533193" y="2025332"/>
                  <a:pt x="6530482" y="2026659"/>
                </a:cubicBezTo>
                <a:lnTo>
                  <a:pt x="6528565" y="2028600"/>
                </a:lnTo>
                <a:lnTo>
                  <a:pt x="6517741" y="2030558"/>
                </a:lnTo>
                <a:lnTo>
                  <a:pt x="6497855" y="2035650"/>
                </a:lnTo>
                <a:lnTo>
                  <a:pt x="6492785" y="2035444"/>
                </a:lnTo>
                <a:lnTo>
                  <a:pt x="6460692" y="2041321"/>
                </a:lnTo>
                <a:lnTo>
                  <a:pt x="6459609" y="2040851"/>
                </a:lnTo>
                <a:cubicBezTo>
                  <a:pt x="6456451" y="2039933"/>
                  <a:pt x="6452734" y="2039508"/>
                  <a:pt x="6447765" y="2040102"/>
                </a:cubicBezTo>
                <a:cubicBezTo>
                  <a:pt x="6446007" y="2031126"/>
                  <a:pt x="6441093" y="2037380"/>
                  <a:pt x="6426590" y="2039928"/>
                </a:cubicBezTo>
                <a:cubicBezTo>
                  <a:pt x="6423606" y="2033241"/>
                  <a:pt x="6413230" y="2032925"/>
                  <a:pt x="6401693" y="2033537"/>
                </a:cubicBezTo>
                <a:lnTo>
                  <a:pt x="6387141" y="2033161"/>
                </a:lnTo>
                <a:lnTo>
                  <a:pt x="6357846" y="2036782"/>
                </a:lnTo>
                <a:lnTo>
                  <a:pt x="6342914" y="2037585"/>
                </a:lnTo>
                <a:lnTo>
                  <a:pt x="6336300" y="2038781"/>
                </a:lnTo>
                <a:lnTo>
                  <a:pt x="6317178" y="2038968"/>
                </a:lnTo>
                <a:lnTo>
                  <a:pt x="6161427" y="2047338"/>
                </a:lnTo>
                <a:cubicBezTo>
                  <a:pt x="6147824" y="2057658"/>
                  <a:pt x="6118908" y="2077615"/>
                  <a:pt x="6097339" y="2082438"/>
                </a:cubicBezTo>
                <a:cubicBezTo>
                  <a:pt x="6090149" y="2084046"/>
                  <a:pt x="6083776" y="2083972"/>
                  <a:pt x="6079059" y="2081299"/>
                </a:cubicBezTo>
                <a:cubicBezTo>
                  <a:pt x="6063900" y="2082334"/>
                  <a:pt x="6011621" y="2084537"/>
                  <a:pt x="5998439" y="2070958"/>
                </a:cubicBezTo>
                <a:cubicBezTo>
                  <a:pt x="5976443" y="2071759"/>
                  <a:pt x="5925514" y="2069780"/>
                  <a:pt x="5904290" y="2070255"/>
                </a:cubicBezTo>
                <a:cubicBezTo>
                  <a:pt x="5871515" y="2066244"/>
                  <a:pt x="5843986" y="2088249"/>
                  <a:pt x="5814867" y="2079032"/>
                </a:cubicBezTo>
                <a:cubicBezTo>
                  <a:pt x="5792003" y="2070559"/>
                  <a:pt x="5750009" y="2076273"/>
                  <a:pt x="5725743" y="2070558"/>
                </a:cubicBezTo>
                <a:cubicBezTo>
                  <a:pt x="5716432" y="2058355"/>
                  <a:pt x="5667424" y="2047322"/>
                  <a:pt x="5650546" y="2052412"/>
                </a:cubicBezTo>
                <a:cubicBezTo>
                  <a:pt x="5614627" y="2046084"/>
                  <a:pt x="5608108" y="2028306"/>
                  <a:pt x="5581284" y="2023175"/>
                </a:cubicBezTo>
                <a:lnTo>
                  <a:pt x="5572593" y="2018391"/>
                </a:lnTo>
                <a:lnTo>
                  <a:pt x="5548580" y="2016951"/>
                </a:lnTo>
                <a:cubicBezTo>
                  <a:pt x="5523726" y="2017783"/>
                  <a:pt x="5498337" y="2019663"/>
                  <a:pt x="5471173" y="2018786"/>
                </a:cubicBezTo>
                <a:cubicBezTo>
                  <a:pt x="5447687" y="2003020"/>
                  <a:pt x="5353807" y="2022324"/>
                  <a:pt x="5340320" y="2037611"/>
                </a:cubicBezTo>
                <a:cubicBezTo>
                  <a:pt x="5340015" y="2024215"/>
                  <a:pt x="5271937" y="2042455"/>
                  <a:pt x="5254376" y="2042928"/>
                </a:cubicBezTo>
                <a:cubicBezTo>
                  <a:pt x="5248522" y="2043086"/>
                  <a:pt x="5248281" y="2041270"/>
                  <a:pt x="5258035" y="2035649"/>
                </a:cubicBezTo>
                <a:cubicBezTo>
                  <a:pt x="5239374" y="2037214"/>
                  <a:pt x="5220112" y="2030252"/>
                  <a:pt x="5230622" y="2024576"/>
                </a:cubicBezTo>
                <a:cubicBezTo>
                  <a:pt x="5173932" y="2036724"/>
                  <a:pt x="5090262" y="2024645"/>
                  <a:pt x="5026203" y="2030162"/>
                </a:cubicBezTo>
                <a:cubicBezTo>
                  <a:pt x="4991280" y="2016814"/>
                  <a:pt x="5010212" y="2029164"/>
                  <a:pt x="4973988" y="2026668"/>
                </a:cubicBezTo>
                <a:cubicBezTo>
                  <a:pt x="4983896" y="2038955"/>
                  <a:pt x="4930012" y="2019774"/>
                  <a:pt x="4928030" y="2033642"/>
                </a:cubicBezTo>
                <a:cubicBezTo>
                  <a:pt x="4921501" y="2032748"/>
                  <a:pt x="4915238" y="2031445"/>
                  <a:pt x="4908970" y="2030033"/>
                </a:cubicBezTo>
                <a:lnTo>
                  <a:pt x="4905679" y="2029300"/>
                </a:lnTo>
                <a:lnTo>
                  <a:pt x="4892525" y="2028768"/>
                </a:lnTo>
                <a:lnTo>
                  <a:pt x="4888818" y="2025619"/>
                </a:lnTo>
                <a:lnTo>
                  <a:pt x="4869018" y="2022668"/>
                </a:lnTo>
                <a:cubicBezTo>
                  <a:pt x="4861602" y="2022028"/>
                  <a:pt x="4853622" y="2021880"/>
                  <a:pt x="4844804" y="2022527"/>
                </a:cubicBezTo>
                <a:cubicBezTo>
                  <a:pt x="4823110" y="2028022"/>
                  <a:pt x="4789330" y="2021287"/>
                  <a:pt x="4758778" y="2021694"/>
                </a:cubicBezTo>
                <a:lnTo>
                  <a:pt x="4744748" y="2023396"/>
                </a:lnTo>
                <a:lnTo>
                  <a:pt x="4698956" y="2020558"/>
                </a:lnTo>
                <a:cubicBezTo>
                  <a:pt x="4685921" y="2020008"/>
                  <a:pt x="4672392" y="2019718"/>
                  <a:pt x="4658147" y="2019920"/>
                </a:cubicBezTo>
                <a:lnTo>
                  <a:pt x="4631706" y="2021274"/>
                </a:lnTo>
                <a:lnTo>
                  <a:pt x="4624776" y="2020152"/>
                </a:lnTo>
                <a:cubicBezTo>
                  <a:pt x="4612703" y="2020277"/>
                  <a:pt x="4596727" y="2024226"/>
                  <a:pt x="4598150" y="2019429"/>
                </a:cubicBezTo>
                <a:lnTo>
                  <a:pt x="4584588" y="2021092"/>
                </a:lnTo>
                <a:lnTo>
                  <a:pt x="4571203" y="2017263"/>
                </a:lnTo>
                <a:cubicBezTo>
                  <a:pt x="4569736" y="2016374"/>
                  <a:pt x="4568633" y="2015427"/>
                  <a:pt x="4567930" y="2014458"/>
                </a:cubicBezTo>
                <a:lnTo>
                  <a:pt x="4548984" y="2015717"/>
                </a:lnTo>
                <a:lnTo>
                  <a:pt x="4533451" y="2012976"/>
                </a:lnTo>
                <a:lnTo>
                  <a:pt x="4519910" y="2014768"/>
                </a:lnTo>
                <a:lnTo>
                  <a:pt x="4514290" y="2014364"/>
                </a:lnTo>
                <a:lnTo>
                  <a:pt x="4500320" y="2013007"/>
                </a:lnTo>
                <a:cubicBezTo>
                  <a:pt x="4493159" y="2012056"/>
                  <a:pt x="4485144" y="2010910"/>
                  <a:pt x="4476219" y="2009993"/>
                </a:cubicBezTo>
                <a:lnTo>
                  <a:pt x="4468701" y="2009574"/>
                </a:lnTo>
                <a:lnTo>
                  <a:pt x="4452333" y="2004964"/>
                </a:lnTo>
                <a:cubicBezTo>
                  <a:pt x="4440422" y="2001479"/>
                  <a:pt x="4431048" y="1999130"/>
                  <a:pt x="4420644" y="2001021"/>
                </a:cubicBezTo>
                <a:cubicBezTo>
                  <a:pt x="4402911" y="1996519"/>
                  <a:pt x="4390524" y="1983900"/>
                  <a:pt x="4364856" y="1987267"/>
                </a:cubicBezTo>
                <a:cubicBezTo>
                  <a:pt x="4372645" y="1981550"/>
                  <a:pt x="4336350" y="1986575"/>
                  <a:pt x="4332062" y="1980703"/>
                </a:cubicBezTo>
                <a:cubicBezTo>
                  <a:pt x="4330083" y="1975974"/>
                  <a:pt x="4318612" y="1976397"/>
                  <a:pt x="4309876" y="1974653"/>
                </a:cubicBezTo>
                <a:cubicBezTo>
                  <a:pt x="4303650" y="1969824"/>
                  <a:pt x="4259693" y="1965414"/>
                  <a:pt x="4244391" y="1966109"/>
                </a:cubicBezTo>
                <a:cubicBezTo>
                  <a:pt x="4201255" y="1970914"/>
                  <a:pt x="4166558" y="1951471"/>
                  <a:pt x="4132071" y="1954813"/>
                </a:cubicBezTo>
                <a:cubicBezTo>
                  <a:pt x="4123041" y="1954358"/>
                  <a:pt x="4115554" y="1953263"/>
                  <a:pt x="4109069" y="1951778"/>
                </a:cubicBezTo>
                <a:lnTo>
                  <a:pt x="4092908" y="1946662"/>
                </a:lnTo>
                <a:cubicBezTo>
                  <a:pt x="4092707" y="1945539"/>
                  <a:pt x="4092506" y="1944415"/>
                  <a:pt x="4092306" y="1943291"/>
                </a:cubicBezTo>
                <a:lnTo>
                  <a:pt x="4080234" y="1941219"/>
                </a:lnTo>
                <a:lnTo>
                  <a:pt x="4077778" y="1940145"/>
                </a:lnTo>
                <a:cubicBezTo>
                  <a:pt x="4073105" y="1938081"/>
                  <a:pt x="4068339" y="1936119"/>
                  <a:pt x="4062936" y="1934506"/>
                </a:cubicBezTo>
                <a:cubicBezTo>
                  <a:pt x="4048082" y="1947155"/>
                  <a:pt x="4014523" y="1922869"/>
                  <a:pt x="4012506" y="1935475"/>
                </a:cubicBezTo>
                <a:cubicBezTo>
                  <a:pt x="3980228" y="1928812"/>
                  <a:pt x="3986775" y="1942559"/>
                  <a:pt x="3965880" y="1925968"/>
                </a:cubicBezTo>
                <a:cubicBezTo>
                  <a:pt x="3899515" y="1923414"/>
                  <a:pt x="3830855" y="1902158"/>
                  <a:pt x="3765338" y="1906649"/>
                </a:cubicBezTo>
                <a:cubicBezTo>
                  <a:pt x="3780686" y="1902635"/>
                  <a:pt x="3768784" y="1893856"/>
                  <a:pt x="3749493" y="1893071"/>
                </a:cubicBezTo>
                <a:cubicBezTo>
                  <a:pt x="3807776" y="1876857"/>
                  <a:pt x="3656400" y="1898030"/>
                  <a:pt x="3672704" y="1881383"/>
                </a:cubicBezTo>
                <a:cubicBezTo>
                  <a:pt x="3645532" y="1893973"/>
                  <a:pt x="3537791" y="1900656"/>
                  <a:pt x="3530082" y="1883187"/>
                </a:cubicBezTo>
                <a:cubicBezTo>
                  <a:pt x="3479808" y="1875044"/>
                  <a:pt x="3426017" y="1877998"/>
                  <a:pt x="3387664" y="1862579"/>
                </a:cubicBezTo>
                <a:cubicBezTo>
                  <a:pt x="3382649" y="1863935"/>
                  <a:pt x="3377277" y="1864791"/>
                  <a:pt x="3371681" y="1865293"/>
                </a:cubicBezTo>
                <a:lnTo>
                  <a:pt x="3355305" y="1865842"/>
                </a:lnTo>
                <a:lnTo>
                  <a:pt x="3353790" y="1865158"/>
                </a:lnTo>
                <a:cubicBezTo>
                  <a:pt x="3346144" y="1863282"/>
                  <a:pt x="3340687" y="1863057"/>
                  <a:pt x="3336210" y="1863564"/>
                </a:cubicBezTo>
                <a:lnTo>
                  <a:pt x="3331381" y="1864716"/>
                </a:lnTo>
                <a:lnTo>
                  <a:pt x="3319012" y="1864093"/>
                </a:lnTo>
                <a:lnTo>
                  <a:pt x="3293818" y="1864135"/>
                </a:lnTo>
                <a:lnTo>
                  <a:pt x="3289881" y="1862954"/>
                </a:lnTo>
                <a:lnTo>
                  <a:pt x="3253090" y="1861164"/>
                </a:lnTo>
                <a:cubicBezTo>
                  <a:pt x="3253042" y="1860968"/>
                  <a:pt x="3252996" y="1860771"/>
                  <a:pt x="3252949" y="1860574"/>
                </a:cubicBezTo>
                <a:cubicBezTo>
                  <a:pt x="3251799" y="1859213"/>
                  <a:pt x="3249368" y="1858131"/>
                  <a:pt x="3244187" y="1857604"/>
                </a:cubicBezTo>
                <a:cubicBezTo>
                  <a:pt x="3250860" y="1853873"/>
                  <a:pt x="3250577" y="1852999"/>
                  <a:pt x="3246570" y="1852946"/>
                </a:cubicBezTo>
                <a:lnTo>
                  <a:pt x="3237810" y="1853064"/>
                </a:lnTo>
                <a:lnTo>
                  <a:pt x="3230822" y="1855474"/>
                </a:lnTo>
                <a:cubicBezTo>
                  <a:pt x="3206812" y="1862286"/>
                  <a:pt x="3176733" y="1868865"/>
                  <a:pt x="3136549" y="1874037"/>
                </a:cubicBezTo>
                <a:cubicBezTo>
                  <a:pt x="3081163" y="1880168"/>
                  <a:pt x="2902557" y="1900580"/>
                  <a:pt x="2845754" y="1910932"/>
                </a:cubicBezTo>
                <a:cubicBezTo>
                  <a:pt x="2860822" y="1944376"/>
                  <a:pt x="2813389" y="1905358"/>
                  <a:pt x="2786878" y="1917162"/>
                </a:cubicBezTo>
                <a:cubicBezTo>
                  <a:pt x="2766803" y="1917398"/>
                  <a:pt x="2741628" y="1915886"/>
                  <a:pt x="2725298" y="1912340"/>
                </a:cubicBezTo>
                <a:cubicBezTo>
                  <a:pt x="2716680" y="1911427"/>
                  <a:pt x="2707572" y="1911972"/>
                  <a:pt x="2697754" y="1914863"/>
                </a:cubicBezTo>
                <a:cubicBezTo>
                  <a:pt x="2667185" y="1939014"/>
                  <a:pt x="2622149" y="1926211"/>
                  <a:pt x="2568063" y="1936283"/>
                </a:cubicBezTo>
                <a:cubicBezTo>
                  <a:pt x="2552625" y="1932001"/>
                  <a:pt x="2502682" y="1953378"/>
                  <a:pt x="2489784" y="1943720"/>
                </a:cubicBezTo>
                <a:cubicBezTo>
                  <a:pt x="2478524" y="1943155"/>
                  <a:pt x="2467418" y="1949411"/>
                  <a:pt x="2458978" y="1938095"/>
                </a:cubicBezTo>
                <a:cubicBezTo>
                  <a:pt x="2417552" y="1934639"/>
                  <a:pt x="2366376" y="1931293"/>
                  <a:pt x="2318712" y="1934474"/>
                </a:cubicBezTo>
                <a:cubicBezTo>
                  <a:pt x="2296029" y="1936526"/>
                  <a:pt x="2282069" y="1938434"/>
                  <a:pt x="2268709" y="1940521"/>
                </a:cubicBezTo>
                <a:lnTo>
                  <a:pt x="2264080" y="1941232"/>
                </a:lnTo>
                <a:lnTo>
                  <a:pt x="2254684" y="1943524"/>
                </a:lnTo>
                <a:lnTo>
                  <a:pt x="2252523" y="1943004"/>
                </a:lnTo>
                <a:lnTo>
                  <a:pt x="2173350" y="1929202"/>
                </a:lnTo>
                <a:lnTo>
                  <a:pt x="2155266" y="1920267"/>
                </a:lnTo>
                <a:lnTo>
                  <a:pt x="2091013" y="1914631"/>
                </a:lnTo>
                <a:cubicBezTo>
                  <a:pt x="2033357" y="1920614"/>
                  <a:pt x="2070513" y="1905065"/>
                  <a:pt x="2030712" y="1897690"/>
                </a:cubicBezTo>
                <a:cubicBezTo>
                  <a:pt x="1994539" y="1893055"/>
                  <a:pt x="1958569" y="1883188"/>
                  <a:pt x="1908838" y="1892222"/>
                </a:cubicBezTo>
                <a:cubicBezTo>
                  <a:pt x="1897236" y="1896147"/>
                  <a:pt x="1883338" y="1892415"/>
                  <a:pt x="1877796" y="1883887"/>
                </a:cubicBezTo>
                <a:cubicBezTo>
                  <a:pt x="1876842" y="1882419"/>
                  <a:pt x="1876177" y="1880863"/>
                  <a:pt x="1875824" y="1879265"/>
                </a:cubicBezTo>
                <a:cubicBezTo>
                  <a:pt x="1843474" y="1887199"/>
                  <a:pt x="1841511" y="1873818"/>
                  <a:pt x="1823048" y="1881064"/>
                </a:cubicBezTo>
                <a:cubicBezTo>
                  <a:pt x="1792640" y="1872164"/>
                  <a:pt x="1782358" y="1850450"/>
                  <a:pt x="1765736" y="1856578"/>
                </a:cubicBezTo>
                <a:cubicBezTo>
                  <a:pt x="1753024" y="1849107"/>
                  <a:pt x="1745932" y="1828316"/>
                  <a:pt x="1725669" y="1833744"/>
                </a:cubicBezTo>
                <a:cubicBezTo>
                  <a:pt x="1727428" y="1831405"/>
                  <a:pt x="1726953" y="1830157"/>
                  <a:pt x="1725216" y="1829447"/>
                </a:cubicBezTo>
                <a:lnTo>
                  <a:pt x="1721485" y="1828960"/>
                </a:lnTo>
                <a:lnTo>
                  <a:pt x="1717786" y="1832224"/>
                </a:lnTo>
                <a:cubicBezTo>
                  <a:pt x="1703445" y="1843277"/>
                  <a:pt x="1706547" y="1827935"/>
                  <a:pt x="1689907" y="1825425"/>
                </a:cubicBezTo>
                <a:cubicBezTo>
                  <a:pt x="1682338" y="1823445"/>
                  <a:pt x="1685181" y="1820226"/>
                  <a:pt x="1688093" y="1817391"/>
                </a:cubicBezTo>
                <a:lnTo>
                  <a:pt x="1496789" y="1805297"/>
                </a:lnTo>
                <a:cubicBezTo>
                  <a:pt x="1463551" y="1793913"/>
                  <a:pt x="1426345" y="1786892"/>
                  <a:pt x="1392839" y="1758649"/>
                </a:cubicBezTo>
                <a:cubicBezTo>
                  <a:pt x="1386461" y="1750573"/>
                  <a:pt x="1374031" y="1756918"/>
                  <a:pt x="1360872" y="1752441"/>
                </a:cubicBezTo>
                <a:cubicBezTo>
                  <a:pt x="1347711" y="1747963"/>
                  <a:pt x="1332751" y="1735898"/>
                  <a:pt x="1313885" y="1731785"/>
                </a:cubicBezTo>
                <a:cubicBezTo>
                  <a:pt x="1281989" y="1726305"/>
                  <a:pt x="1256405" y="1739744"/>
                  <a:pt x="1247665" y="1727765"/>
                </a:cubicBezTo>
                <a:cubicBezTo>
                  <a:pt x="1231363" y="1728538"/>
                  <a:pt x="1209120" y="1742556"/>
                  <a:pt x="1196850" y="1729622"/>
                </a:cubicBezTo>
                <a:cubicBezTo>
                  <a:pt x="1195195" y="1740224"/>
                  <a:pt x="1178147" y="1721561"/>
                  <a:pt x="1168728" y="1728550"/>
                </a:cubicBezTo>
                <a:cubicBezTo>
                  <a:pt x="1152073" y="1727193"/>
                  <a:pt x="1122804" y="1725926"/>
                  <a:pt x="1096918" y="1721485"/>
                </a:cubicBezTo>
                <a:lnTo>
                  <a:pt x="1094082" y="1720113"/>
                </a:lnTo>
                <a:lnTo>
                  <a:pt x="1040782" y="1721762"/>
                </a:lnTo>
                <a:cubicBezTo>
                  <a:pt x="987172" y="1722352"/>
                  <a:pt x="1023272" y="1708707"/>
                  <a:pt x="955980" y="1719289"/>
                </a:cubicBezTo>
                <a:cubicBezTo>
                  <a:pt x="948995" y="1714208"/>
                  <a:pt x="940521" y="1713816"/>
                  <a:pt x="926108" y="1715917"/>
                </a:cubicBezTo>
                <a:cubicBezTo>
                  <a:pt x="900077" y="1715834"/>
                  <a:pt x="902688" y="1703436"/>
                  <a:pt x="876049" y="1710422"/>
                </a:cubicBezTo>
                <a:cubicBezTo>
                  <a:pt x="881084" y="1703830"/>
                  <a:pt x="826830" y="1706893"/>
                  <a:pt x="839194" y="1700176"/>
                </a:cubicBezTo>
                <a:cubicBezTo>
                  <a:pt x="822548" y="1693764"/>
                  <a:pt x="813674" y="1703628"/>
                  <a:pt x="797112" y="1698014"/>
                </a:cubicBezTo>
                <a:cubicBezTo>
                  <a:pt x="778195" y="1696418"/>
                  <a:pt x="807647" y="1705364"/>
                  <a:pt x="786610" y="1705455"/>
                </a:cubicBezTo>
                <a:cubicBezTo>
                  <a:pt x="761170" y="1704357"/>
                  <a:pt x="760599" y="1716610"/>
                  <a:pt x="741833" y="1700566"/>
                </a:cubicBezTo>
                <a:lnTo>
                  <a:pt x="673985" y="1692278"/>
                </a:lnTo>
                <a:cubicBezTo>
                  <a:pt x="658515" y="1695829"/>
                  <a:pt x="646395" y="1693620"/>
                  <a:pt x="634665" y="1689550"/>
                </a:cubicBezTo>
                <a:cubicBezTo>
                  <a:pt x="599149" y="1689690"/>
                  <a:pt x="567176" y="1683160"/>
                  <a:pt x="527471" y="1679869"/>
                </a:cubicBezTo>
                <a:cubicBezTo>
                  <a:pt x="484099" y="1683240"/>
                  <a:pt x="462693" y="1671949"/>
                  <a:pt x="420260" y="1668475"/>
                </a:cubicBezTo>
                <a:cubicBezTo>
                  <a:pt x="377482" y="1677390"/>
                  <a:pt x="393500" y="1652730"/>
                  <a:pt x="357630" y="1652142"/>
                </a:cubicBezTo>
                <a:cubicBezTo>
                  <a:pt x="298692" y="1659518"/>
                  <a:pt x="359631" y="1643849"/>
                  <a:pt x="269407" y="1643812"/>
                </a:cubicBezTo>
                <a:cubicBezTo>
                  <a:pt x="264204" y="1645215"/>
                  <a:pt x="253436" y="1643159"/>
                  <a:pt x="254769" y="1641013"/>
                </a:cubicBezTo>
                <a:cubicBezTo>
                  <a:pt x="234996" y="1641090"/>
                  <a:pt x="179093" y="1626583"/>
                  <a:pt x="150763" y="1628143"/>
                </a:cubicBezTo>
                <a:cubicBezTo>
                  <a:pt x="96232" y="1619954"/>
                  <a:pt x="68845" y="1629422"/>
                  <a:pt x="29133" y="1626172"/>
                </a:cubicBezTo>
                <a:lnTo>
                  <a:pt x="0" y="1619589"/>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extBox 1">
            <a:extLst>
              <a:ext uri="{FF2B5EF4-FFF2-40B4-BE49-F238E27FC236}">
                <a16:creationId xmlns:a16="http://schemas.microsoft.com/office/drawing/2014/main" id="{D2A092B5-4F4F-9B43-B05E-D12AAC7A6936}"/>
              </a:ext>
            </a:extLst>
          </p:cNvPr>
          <p:cNvSpPr txBox="1"/>
          <p:nvPr/>
        </p:nvSpPr>
        <p:spPr>
          <a:xfrm>
            <a:off x="828675" y="494414"/>
            <a:ext cx="10534650" cy="817403"/>
          </a:xfrm>
          <a:prstGeom prst="rect">
            <a:avLst/>
          </a:prstGeom>
        </p:spPr>
        <p:txBody>
          <a:bodyPr vert="horz" lIns="91440" tIns="45720" rIns="91440" bIns="45720" rtlCol="0" anchor="b">
            <a:normAutofit/>
          </a:bodyPr>
          <a:lstStyle/>
          <a:p>
            <a:pPr marL="0" marR="0" lvl="0" indent="0" algn="ctr" fontAlgn="auto">
              <a:lnSpc>
                <a:spcPct val="90000"/>
              </a:lnSpc>
              <a:spcBef>
                <a:spcPct val="0"/>
              </a:spcBef>
              <a:spcAft>
                <a:spcPts val="600"/>
              </a:spcAft>
              <a:buClrTx/>
              <a:buSzTx/>
              <a:tabLst/>
              <a:defRPr/>
            </a:pPr>
            <a:r>
              <a:rPr lang="en-US" sz="3600" dirty="0">
                <a:latin typeface="+mj-lt"/>
                <a:ea typeface="+mj-ea"/>
                <a:cs typeface="+mj-cs"/>
              </a:rPr>
              <a:t>2) </a:t>
            </a:r>
            <a:r>
              <a:rPr kumimoji="0" lang="en-US" sz="3600" b="0" i="0" u="none" strike="noStrike" kern="1200" cap="none" spc="0" normalizeH="0" baseline="0" noProof="0" dirty="0">
                <a:ln>
                  <a:noFill/>
                </a:ln>
                <a:solidFill>
                  <a:schemeClr val="tx1"/>
                </a:solidFill>
                <a:effectLst/>
                <a:uLnTx/>
                <a:uFillTx/>
                <a:latin typeface="+mj-lt"/>
                <a:ea typeface="+mj-ea"/>
                <a:cs typeface="+mj-cs"/>
              </a:rPr>
              <a:t>Stressors during UK Lockdown 1 and 2</a:t>
            </a:r>
          </a:p>
        </p:txBody>
      </p:sp>
      <p:graphicFrame>
        <p:nvGraphicFramePr>
          <p:cNvPr id="22" name="Chart 21">
            <a:extLst>
              <a:ext uri="{FF2B5EF4-FFF2-40B4-BE49-F238E27FC236}">
                <a16:creationId xmlns:a16="http://schemas.microsoft.com/office/drawing/2014/main" id="{60F37D6A-93A6-7245-80C0-73A9B52763A1}"/>
              </a:ext>
            </a:extLst>
          </p:cNvPr>
          <p:cNvGraphicFramePr>
            <a:graphicFrameLocks/>
          </p:cNvGraphicFramePr>
          <p:nvPr/>
        </p:nvGraphicFramePr>
        <p:xfrm>
          <a:off x="611282" y="1920463"/>
          <a:ext cx="10744200" cy="4912568"/>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417C7BF8-A1FE-6740-8596-7DE4066645F9}"/>
              </a:ext>
            </a:extLst>
          </p:cNvPr>
          <p:cNvSpPr txBox="1"/>
          <p:nvPr/>
        </p:nvSpPr>
        <p:spPr>
          <a:xfrm>
            <a:off x="3252241" y="2448463"/>
            <a:ext cx="2559716" cy="311921"/>
          </a:xfrm>
          <a:prstGeom prst="rect">
            <a:avLst/>
          </a:prstGeom>
          <a:noFill/>
          <a:ln w="254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FCAED8C9-7B34-1F4B-9B5D-FF4E55FC5E15}"/>
              </a:ext>
            </a:extLst>
          </p:cNvPr>
          <p:cNvSpPr txBox="1"/>
          <p:nvPr/>
        </p:nvSpPr>
        <p:spPr>
          <a:xfrm>
            <a:off x="1978799" y="5918979"/>
            <a:ext cx="3833158" cy="311921"/>
          </a:xfrm>
          <a:prstGeom prst="rect">
            <a:avLst/>
          </a:prstGeom>
          <a:noFill/>
          <a:ln w="254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D3EED45F-261A-5347-9DFB-346A6876497C}"/>
              </a:ext>
            </a:extLst>
          </p:cNvPr>
          <p:cNvSpPr txBox="1"/>
          <p:nvPr/>
        </p:nvSpPr>
        <p:spPr>
          <a:xfrm>
            <a:off x="0" y="6586810"/>
            <a:ext cx="1880643" cy="246221"/>
          </a:xfrm>
          <a:prstGeom prst="rect">
            <a:avLst/>
          </a:prstGeom>
          <a:noFill/>
        </p:spPr>
        <p:txBody>
          <a:bodyPr wrap="none" rtlCol="0">
            <a:spAutoFit/>
          </a:bodyPr>
          <a:lstStyle/>
          <a:p>
            <a:r>
              <a:rPr lang="en-US" sz="1000" dirty="0"/>
              <a:t>© UCL-Penn Global COVID Study</a:t>
            </a:r>
          </a:p>
        </p:txBody>
      </p:sp>
    </p:spTree>
    <p:extLst>
      <p:ext uri="{BB962C8B-B14F-4D97-AF65-F5344CB8AC3E}">
        <p14:creationId xmlns:p14="http://schemas.microsoft.com/office/powerpoint/2010/main" val="38854358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5418646-57A7-0542-BA84-D6702FCE061B}"/>
              </a:ext>
            </a:extLst>
          </p:cNvPr>
          <p:cNvPicPr>
            <a:picLocks noChangeAspect="1"/>
          </p:cNvPicPr>
          <p:nvPr/>
        </p:nvPicPr>
        <p:blipFill>
          <a:blip r:embed="rId2"/>
          <a:stretch>
            <a:fillRect/>
          </a:stretch>
        </p:blipFill>
        <p:spPr>
          <a:xfrm>
            <a:off x="3777341" y="130012"/>
            <a:ext cx="6400800" cy="6400800"/>
          </a:xfrm>
          <a:prstGeom prst="rect">
            <a:avLst/>
          </a:prstGeom>
        </p:spPr>
      </p:pic>
      <p:sp>
        <p:nvSpPr>
          <p:cNvPr id="2" name="TextBox 1">
            <a:extLst>
              <a:ext uri="{FF2B5EF4-FFF2-40B4-BE49-F238E27FC236}">
                <a16:creationId xmlns:a16="http://schemas.microsoft.com/office/drawing/2014/main" id="{1181A382-C156-6C44-9BA6-BC29F8870982}"/>
              </a:ext>
            </a:extLst>
          </p:cNvPr>
          <p:cNvSpPr txBox="1"/>
          <p:nvPr/>
        </p:nvSpPr>
        <p:spPr>
          <a:xfrm>
            <a:off x="457200" y="1175682"/>
            <a:ext cx="3777188" cy="1200329"/>
          </a:xfrm>
          <a:prstGeom prst="rect">
            <a:avLst/>
          </a:prstGeom>
          <a:noFill/>
          <a:ln>
            <a:solidFill>
              <a:schemeClr val="tx1"/>
            </a:solidFill>
          </a:ln>
        </p:spPr>
        <p:txBody>
          <a:bodyPr wrap="none" rtlCol="0">
            <a:spAutoFit/>
          </a:bodyPr>
          <a:lstStyle/>
          <a:p>
            <a:r>
              <a:rPr lang="en-US" dirty="0"/>
              <a:t>Is this network structure same across: </a:t>
            </a:r>
          </a:p>
          <a:p>
            <a:pPr marL="342900" indent="-342900">
              <a:buAutoNum type="arabicParenR"/>
            </a:pPr>
            <a:r>
              <a:rPr lang="en-US" dirty="0"/>
              <a:t>Gender?</a:t>
            </a:r>
          </a:p>
          <a:p>
            <a:pPr marL="342900" indent="-342900">
              <a:buAutoNum type="arabicParenR"/>
            </a:pPr>
            <a:r>
              <a:rPr lang="en-US" dirty="0"/>
              <a:t>Age (&lt;35 vs 35y+)</a:t>
            </a:r>
          </a:p>
          <a:p>
            <a:pPr marL="342900" indent="-342900">
              <a:buFontTx/>
              <a:buAutoNum type="arabicParenR"/>
            </a:pPr>
            <a:r>
              <a:rPr lang="en-US" dirty="0"/>
              <a:t>Lockdowns?</a:t>
            </a:r>
          </a:p>
        </p:txBody>
      </p:sp>
      <p:sp>
        <p:nvSpPr>
          <p:cNvPr id="64" name="TextBox 63">
            <a:extLst>
              <a:ext uri="{FF2B5EF4-FFF2-40B4-BE49-F238E27FC236}">
                <a16:creationId xmlns:a16="http://schemas.microsoft.com/office/drawing/2014/main" id="{81A71478-C277-954F-AF3B-73B01633FA95}"/>
              </a:ext>
            </a:extLst>
          </p:cNvPr>
          <p:cNvSpPr txBox="1"/>
          <p:nvPr/>
        </p:nvSpPr>
        <p:spPr>
          <a:xfrm>
            <a:off x="0" y="6586810"/>
            <a:ext cx="1880643" cy="246221"/>
          </a:xfrm>
          <a:prstGeom prst="rect">
            <a:avLst/>
          </a:prstGeom>
          <a:noFill/>
        </p:spPr>
        <p:txBody>
          <a:bodyPr wrap="none" rtlCol="0">
            <a:spAutoFit/>
          </a:bodyPr>
          <a:lstStyle/>
          <a:p>
            <a:r>
              <a:rPr lang="en-US" sz="1000" dirty="0"/>
              <a:t>© UCL-Penn Global COVID Study</a:t>
            </a:r>
          </a:p>
        </p:txBody>
      </p:sp>
      <p:grpSp>
        <p:nvGrpSpPr>
          <p:cNvPr id="5" name="Group 4">
            <a:extLst>
              <a:ext uri="{FF2B5EF4-FFF2-40B4-BE49-F238E27FC236}">
                <a16:creationId xmlns:a16="http://schemas.microsoft.com/office/drawing/2014/main" id="{9134F3F4-0765-774E-A860-3ADF173DF3DD}"/>
              </a:ext>
            </a:extLst>
          </p:cNvPr>
          <p:cNvGrpSpPr/>
          <p:nvPr/>
        </p:nvGrpSpPr>
        <p:grpSpPr>
          <a:xfrm>
            <a:off x="4271459" y="746894"/>
            <a:ext cx="5424475" cy="5166959"/>
            <a:chOff x="4271459" y="746894"/>
            <a:chExt cx="5424475" cy="5166959"/>
          </a:xfrm>
        </p:grpSpPr>
        <p:sp>
          <p:nvSpPr>
            <p:cNvPr id="3" name="TextBox 2">
              <a:extLst>
                <a:ext uri="{FF2B5EF4-FFF2-40B4-BE49-F238E27FC236}">
                  <a16:creationId xmlns:a16="http://schemas.microsoft.com/office/drawing/2014/main" id="{B8AC903C-E477-2748-BE81-991DB5FD1A66}"/>
                </a:ext>
              </a:extLst>
            </p:cNvPr>
            <p:cNvSpPr txBox="1"/>
            <p:nvPr/>
          </p:nvSpPr>
          <p:spPr>
            <a:xfrm>
              <a:off x="6301946" y="4485502"/>
              <a:ext cx="506627" cy="215444"/>
            </a:xfrm>
            <a:prstGeom prst="rect">
              <a:avLst/>
            </a:prstGeom>
            <a:solidFill>
              <a:schemeClr val="bg1"/>
            </a:solidFill>
          </p:spPr>
          <p:txBody>
            <a:bodyPr wrap="square" rtlCol="0">
              <a:spAutoFit/>
            </a:bodyPr>
            <a:lstStyle/>
            <a:p>
              <a:pPr algn="ctr"/>
              <a:r>
                <a:rPr lang="en-US" sz="1000" b="1" dirty="0"/>
                <a:t>Anx</a:t>
              </a:r>
            </a:p>
          </p:txBody>
        </p:sp>
        <p:sp>
          <p:nvSpPr>
            <p:cNvPr id="6" name="TextBox 5">
              <a:extLst>
                <a:ext uri="{FF2B5EF4-FFF2-40B4-BE49-F238E27FC236}">
                  <a16:creationId xmlns:a16="http://schemas.microsoft.com/office/drawing/2014/main" id="{2B29F1EA-8F0A-174B-A930-7AC0C24E0423}"/>
                </a:ext>
              </a:extLst>
            </p:cNvPr>
            <p:cNvSpPr txBox="1"/>
            <p:nvPr/>
          </p:nvSpPr>
          <p:spPr>
            <a:xfrm>
              <a:off x="7578810" y="4180702"/>
              <a:ext cx="506627" cy="215444"/>
            </a:xfrm>
            <a:prstGeom prst="rect">
              <a:avLst/>
            </a:prstGeom>
            <a:solidFill>
              <a:schemeClr val="bg1"/>
            </a:solidFill>
          </p:spPr>
          <p:txBody>
            <a:bodyPr wrap="square" rtlCol="0">
              <a:spAutoFit/>
            </a:bodyPr>
            <a:lstStyle/>
            <a:p>
              <a:pPr algn="ctr"/>
              <a:r>
                <a:rPr lang="en-US" sz="1000" b="1" dirty="0"/>
                <a:t>Dep</a:t>
              </a:r>
            </a:p>
          </p:txBody>
        </p:sp>
        <p:sp>
          <p:nvSpPr>
            <p:cNvPr id="7" name="TextBox 6">
              <a:extLst>
                <a:ext uri="{FF2B5EF4-FFF2-40B4-BE49-F238E27FC236}">
                  <a16:creationId xmlns:a16="http://schemas.microsoft.com/office/drawing/2014/main" id="{8AC4E45B-AD2B-7440-955C-6193C48460A9}"/>
                </a:ext>
              </a:extLst>
            </p:cNvPr>
            <p:cNvSpPr txBox="1"/>
            <p:nvPr/>
          </p:nvSpPr>
          <p:spPr>
            <a:xfrm>
              <a:off x="5638801" y="5667632"/>
              <a:ext cx="506627" cy="246221"/>
            </a:xfrm>
            <a:prstGeom prst="rect">
              <a:avLst/>
            </a:prstGeom>
            <a:solidFill>
              <a:schemeClr val="bg1"/>
            </a:solidFill>
          </p:spPr>
          <p:txBody>
            <a:bodyPr wrap="square" rtlCol="0">
              <a:spAutoFit/>
            </a:bodyPr>
            <a:lstStyle/>
            <a:p>
              <a:pPr algn="ctr"/>
              <a:r>
                <a:rPr lang="en-US" sz="1000" b="1" dirty="0"/>
                <a:t>Stress</a:t>
              </a:r>
            </a:p>
          </p:txBody>
        </p:sp>
        <p:sp>
          <p:nvSpPr>
            <p:cNvPr id="8" name="TextBox 7">
              <a:extLst>
                <a:ext uri="{FF2B5EF4-FFF2-40B4-BE49-F238E27FC236}">
                  <a16:creationId xmlns:a16="http://schemas.microsoft.com/office/drawing/2014/main" id="{371B5CA2-36B6-6D44-924A-976F31A61D61}"/>
                </a:ext>
              </a:extLst>
            </p:cNvPr>
            <p:cNvSpPr txBox="1"/>
            <p:nvPr/>
          </p:nvSpPr>
          <p:spPr>
            <a:xfrm>
              <a:off x="9189307" y="3998838"/>
              <a:ext cx="506627" cy="246221"/>
            </a:xfrm>
            <a:prstGeom prst="rect">
              <a:avLst/>
            </a:prstGeom>
            <a:solidFill>
              <a:schemeClr val="bg1"/>
            </a:solidFill>
          </p:spPr>
          <p:txBody>
            <a:bodyPr wrap="square" rtlCol="0">
              <a:spAutoFit/>
            </a:bodyPr>
            <a:lstStyle/>
            <a:p>
              <a:pPr algn="ctr"/>
              <a:r>
                <a:rPr lang="en-US" sz="1000" b="1" dirty="0"/>
                <a:t>Sleep</a:t>
              </a:r>
            </a:p>
          </p:txBody>
        </p:sp>
        <p:sp>
          <p:nvSpPr>
            <p:cNvPr id="9" name="TextBox 8">
              <a:extLst>
                <a:ext uri="{FF2B5EF4-FFF2-40B4-BE49-F238E27FC236}">
                  <a16:creationId xmlns:a16="http://schemas.microsoft.com/office/drawing/2014/main" id="{D0C9117A-AC7E-4346-8BD5-F8407A6596A0}"/>
                </a:ext>
              </a:extLst>
            </p:cNvPr>
            <p:cNvSpPr txBox="1"/>
            <p:nvPr/>
          </p:nvSpPr>
          <p:spPr>
            <a:xfrm>
              <a:off x="7691943" y="1763489"/>
              <a:ext cx="506627" cy="246221"/>
            </a:xfrm>
            <a:prstGeom prst="rect">
              <a:avLst/>
            </a:prstGeom>
            <a:solidFill>
              <a:schemeClr val="bg1"/>
            </a:solidFill>
          </p:spPr>
          <p:txBody>
            <a:bodyPr wrap="square" rtlCol="0">
              <a:spAutoFit/>
            </a:bodyPr>
            <a:lstStyle/>
            <a:p>
              <a:pPr algn="ctr"/>
              <a:r>
                <a:rPr lang="en-US" sz="1000" b="1" dirty="0"/>
                <a:t>Lone</a:t>
              </a:r>
            </a:p>
          </p:txBody>
        </p:sp>
        <p:sp>
          <p:nvSpPr>
            <p:cNvPr id="10" name="TextBox 9">
              <a:extLst>
                <a:ext uri="{FF2B5EF4-FFF2-40B4-BE49-F238E27FC236}">
                  <a16:creationId xmlns:a16="http://schemas.microsoft.com/office/drawing/2014/main" id="{74B1964D-567A-9846-8254-CC700BE8823F}"/>
                </a:ext>
              </a:extLst>
            </p:cNvPr>
            <p:cNvSpPr txBox="1"/>
            <p:nvPr/>
          </p:nvSpPr>
          <p:spPr>
            <a:xfrm>
              <a:off x="6332838" y="2121382"/>
              <a:ext cx="506627" cy="246221"/>
            </a:xfrm>
            <a:prstGeom prst="rect">
              <a:avLst/>
            </a:prstGeom>
            <a:solidFill>
              <a:schemeClr val="bg1"/>
            </a:solidFill>
          </p:spPr>
          <p:txBody>
            <a:bodyPr wrap="square" rtlCol="0">
              <a:spAutoFit/>
            </a:bodyPr>
            <a:lstStyle/>
            <a:p>
              <a:pPr algn="ctr"/>
              <a:r>
                <a:rPr lang="en-US" sz="1000" b="1" dirty="0"/>
                <a:t>SPD</a:t>
              </a:r>
            </a:p>
          </p:txBody>
        </p:sp>
        <p:sp>
          <p:nvSpPr>
            <p:cNvPr id="11" name="TextBox 10">
              <a:extLst>
                <a:ext uri="{FF2B5EF4-FFF2-40B4-BE49-F238E27FC236}">
                  <a16:creationId xmlns:a16="http://schemas.microsoft.com/office/drawing/2014/main" id="{6360CB20-0023-0041-84D6-5EB841E961FF}"/>
                </a:ext>
              </a:extLst>
            </p:cNvPr>
            <p:cNvSpPr txBox="1"/>
            <p:nvPr/>
          </p:nvSpPr>
          <p:spPr>
            <a:xfrm>
              <a:off x="5986708" y="746894"/>
              <a:ext cx="506627" cy="215444"/>
            </a:xfrm>
            <a:prstGeom prst="rect">
              <a:avLst/>
            </a:prstGeom>
            <a:solidFill>
              <a:schemeClr val="bg1"/>
            </a:solidFill>
          </p:spPr>
          <p:txBody>
            <a:bodyPr wrap="square" rtlCol="0">
              <a:spAutoFit/>
            </a:bodyPr>
            <a:lstStyle/>
            <a:p>
              <a:pPr algn="ctr"/>
              <a:r>
                <a:rPr lang="en-US" sz="1000" b="1" dirty="0"/>
                <a:t>Trust</a:t>
              </a:r>
            </a:p>
          </p:txBody>
        </p:sp>
        <p:sp>
          <p:nvSpPr>
            <p:cNvPr id="12" name="TextBox 11">
              <a:extLst>
                <a:ext uri="{FF2B5EF4-FFF2-40B4-BE49-F238E27FC236}">
                  <a16:creationId xmlns:a16="http://schemas.microsoft.com/office/drawing/2014/main" id="{7F754184-C5E2-CB43-A047-51A86550BC8F}"/>
                </a:ext>
              </a:extLst>
            </p:cNvPr>
            <p:cNvSpPr txBox="1"/>
            <p:nvPr/>
          </p:nvSpPr>
          <p:spPr>
            <a:xfrm>
              <a:off x="4271459" y="2730843"/>
              <a:ext cx="485892" cy="246221"/>
            </a:xfrm>
            <a:prstGeom prst="rect">
              <a:avLst/>
            </a:prstGeom>
            <a:solidFill>
              <a:schemeClr val="bg1"/>
            </a:solidFill>
          </p:spPr>
          <p:txBody>
            <a:bodyPr wrap="square" rtlCol="0">
              <a:spAutoFit/>
            </a:bodyPr>
            <a:lstStyle/>
            <a:p>
              <a:pPr algn="ctr"/>
              <a:r>
                <a:rPr lang="en-US" sz="1000" b="1" dirty="0"/>
                <a:t>Agg</a:t>
              </a:r>
            </a:p>
          </p:txBody>
        </p:sp>
      </p:grpSp>
    </p:spTree>
    <p:extLst>
      <p:ext uri="{BB962C8B-B14F-4D97-AF65-F5344CB8AC3E}">
        <p14:creationId xmlns:p14="http://schemas.microsoft.com/office/powerpoint/2010/main" val="13021378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cx1="http://schemas.microsoft.com/office/drawing/2015/9/8/chartex">
        <mc:Choice Requires="cx1">
          <p:graphicFrame>
            <p:nvGraphicFramePr>
              <p:cNvPr id="5" name="Content Placeholder 4">
                <a:extLst>
                  <a:ext uri="{FF2B5EF4-FFF2-40B4-BE49-F238E27FC236}">
                    <a16:creationId xmlns:a16="http://schemas.microsoft.com/office/drawing/2014/main" id="{3AFAF82E-F843-D849-8702-7A7134E93163}"/>
                  </a:ext>
                </a:extLst>
              </p:cNvPr>
              <p:cNvGraphicFramePr>
                <a:graphicFrameLocks noGrp="1"/>
              </p:cNvGraphicFramePr>
              <p:nvPr>
                <p:ph idx="1"/>
                <p:extLst>
                  <p:ext uri="{D42A27DB-BD31-4B8C-83A1-F6EECF244321}">
                    <p14:modId xmlns:p14="http://schemas.microsoft.com/office/powerpoint/2010/main" val="965881783"/>
                  </p:ext>
                </p:extLst>
              </p:nvPr>
            </p:nvGraphicFramePr>
            <p:xfrm>
              <a:off x="480390" y="1167088"/>
              <a:ext cx="11420061" cy="1708635"/>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5" name="Content Placeholder 4">
                <a:extLst>
                  <a:ext uri="{FF2B5EF4-FFF2-40B4-BE49-F238E27FC236}">
                    <a16:creationId xmlns:a16="http://schemas.microsoft.com/office/drawing/2014/main" id="{3AFAF82E-F843-D849-8702-7A7134E93163}"/>
                  </a:ext>
                </a:extLst>
              </p:cNvPr>
              <p:cNvPicPr>
                <a:picLocks noGrp="1" noRot="1" noChangeAspect="1" noMove="1" noResize="1" noEditPoints="1" noAdjustHandles="1" noChangeArrowheads="1" noChangeShapeType="1"/>
              </p:cNvPicPr>
              <p:nvPr/>
            </p:nvPicPr>
            <p:blipFill>
              <a:blip r:embed="rId3"/>
              <a:stretch>
                <a:fillRect/>
              </a:stretch>
            </p:blipFill>
            <p:spPr>
              <a:xfrm>
                <a:off x="480390" y="1167088"/>
                <a:ext cx="11420061" cy="1708635"/>
              </a:xfrm>
              <a:prstGeom prst="rect">
                <a:avLst/>
              </a:prstGeom>
            </p:spPr>
          </p:pic>
        </mc:Fallback>
      </mc:AlternateContent>
      <p:sp>
        <p:nvSpPr>
          <p:cNvPr id="4" name="TextBox 3">
            <a:extLst>
              <a:ext uri="{FF2B5EF4-FFF2-40B4-BE49-F238E27FC236}">
                <a16:creationId xmlns:a16="http://schemas.microsoft.com/office/drawing/2014/main" id="{0A11DDAD-EE2B-B745-A37C-74444A3AB810}"/>
              </a:ext>
            </a:extLst>
          </p:cNvPr>
          <p:cNvSpPr txBox="1"/>
          <p:nvPr/>
        </p:nvSpPr>
        <p:spPr>
          <a:xfrm>
            <a:off x="0" y="6586810"/>
            <a:ext cx="1880643" cy="246221"/>
          </a:xfrm>
          <a:prstGeom prst="rect">
            <a:avLst/>
          </a:prstGeom>
          <a:noFill/>
        </p:spPr>
        <p:txBody>
          <a:bodyPr wrap="none" rtlCol="0">
            <a:spAutoFit/>
          </a:bodyPr>
          <a:lstStyle/>
          <a:p>
            <a:r>
              <a:rPr lang="en-US" sz="1000" dirty="0"/>
              <a:t>© UCL-Penn Global COVID Study</a:t>
            </a:r>
          </a:p>
        </p:txBody>
      </p:sp>
      <mc:AlternateContent xmlns:mc="http://schemas.openxmlformats.org/markup-compatibility/2006" xmlns:cx1="http://schemas.microsoft.com/office/drawing/2015/9/8/chartex">
        <mc:Choice Requires="cx1">
          <p:graphicFrame>
            <p:nvGraphicFramePr>
              <p:cNvPr id="8" name="Chart 7">
                <a:extLst>
                  <a:ext uri="{FF2B5EF4-FFF2-40B4-BE49-F238E27FC236}">
                    <a16:creationId xmlns:a16="http://schemas.microsoft.com/office/drawing/2014/main" id="{31ED47F0-CCDE-A74B-962F-31AECCB14C83}"/>
                  </a:ext>
                </a:extLst>
              </p:cNvPr>
              <p:cNvGraphicFramePr/>
              <p:nvPr/>
            </p:nvGraphicFramePr>
            <p:xfrm>
              <a:off x="480390" y="2660376"/>
              <a:ext cx="11420061" cy="1739348"/>
            </p:xfrm>
            <a:graphic>
              <a:graphicData uri="http://schemas.microsoft.com/office/drawing/2014/chartex">
                <cx:chart xmlns:cx="http://schemas.microsoft.com/office/drawing/2014/chartex" xmlns:r="http://schemas.openxmlformats.org/officeDocument/2006/relationships" r:id="rId4"/>
              </a:graphicData>
            </a:graphic>
          </p:graphicFrame>
        </mc:Choice>
        <mc:Fallback xmlns="">
          <p:pic>
            <p:nvPicPr>
              <p:cNvPr id="8" name="Chart 7">
                <a:extLst>
                  <a:ext uri="{FF2B5EF4-FFF2-40B4-BE49-F238E27FC236}">
                    <a16:creationId xmlns:a16="http://schemas.microsoft.com/office/drawing/2014/main" id="{31ED47F0-CCDE-A74B-962F-31AECCB14C83}"/>
                  </a:ext>
                </a:extLst>
              </p:cNvPr>
              <p:cNvPicPr>
                <a:picLocks noGrp="1" noRot="1" noChangeAspect="1" noMove="1" noResize="1" noEditPoints="1" noAdjustHandles="1" noChangeArrowheads="1" noChangeShapeType="1"/>
              </p:cNvPicPr>
              <p:nvPr/>
            </p:nvPicPr>
            <p:blipFill>
              <a:blip r:embed="rId5"/>
              <a:stretch>
                <a:fillRect/>
              </a:stretch>
            </p:blipFill>
            <p:spPr>
              <a:xfrm>
                <a:off x="480390" y="2660376"/>
                <a:ext cx="11420061" cy="1739348"/>
              </a:xfrm>
              <a:prstGeom prst="rect">
                <a:avLst/>
              </a:prstGeom>
            </p:spPr>
          </p:pic>
        </mc:Fallback>
      </mc:AlternateContent>
      <mc:AlternateContent xmlns:mc="http://schemas.openxmlformats.org/markup-compatibility/2006" xmlns:cx1="http://schemas.microsoft.com/office/drawing/2015/9/8/chartex">
        <mc:Choice Requires="cx1">
          <p:graphicFrame>
            <p:nvGraphicFramePr>
              <p:cNvPr id="9" name="Chart 8">
                <a:extLst>
                  <a:ext uri="{FF2B5EF4-FFF2-40B4-BE49-F238E27FC236}">
                    <a16:creationId xmlns:a16="http://schemas.microsoft.com/office/drawing/2014/main" id="{7B928013-34D9-D044-9C4D-86775F52FA7D}"/>
                  </a:ext>
                </a:extLst>
              </p:cNvPr>
              <p:cNvGraphicFramePr/>
              <p:nvPr>
                <p:extLst>
                  <p:ext uri="{D42A27DB-BD31-4B8C-83A1-F6EECF244321}">
                    <p14:modId xmlns:p14="http://schemas.microsoft.com/office/powerpoint/2010/main" val="2924712626"/>
                  </p:ext>
                </p:extLst>
              </p:nvPr>
            </p:nvGraphicFramePr>
            <p:xfrm>
              <a:off x="480389" y="4369011"/>
              <a:ext cx="11420060" cy="1886496"/>
            </p:xfrm>
            <a:graphic>
              <a:graphicData uri="http://schemas.microsoft.com/office/drawing/2014/chartex">
                <cx:chart xmlns:cx="http://schemas.microsoft.com/office/drawing/2014/chartex" xmlns:r="http://schemas.openxmlformats.org/officeDocument/2006/relationships" r:id="rId6"/>
              </a:graphicData>
            </a:graphic>
          </p:graphicFrame>
        </mc:Choice>
        <mc:Fallback xmlns="">
          <p:pic>
            <p:nvPicPr>
              <p:cNvPr id="9" name="Chart 8">
                <a:extLst>
                  <a:ext uri="{FF2B5EF4-FFF2-40B4-BE49-F238E27FC236}">
                    <a16:creationId xmlns:a16="http://schemas.microsoft.com/office/drawing/2014/main" id="{7B928013-34D9-D044-9C4D-86775F52FA7D}"/>
                  </a:ext>
                </a:extLst>
              </p:cNvPr>
              <p:cNvPicPr>
                <a:picLocks noGrp="1" noRot="1" noChangeAspect="1" noMove="1" noResize="1" noEditPoints="1" noAdjustHandles="1" noChangeArrowheads="1" noChangeShapeType="1"/>
              </p:cNvPicPr>
              <p:nvPr/>
            </p:nvPicPr>
            <p:blipFill>
              <a:blip r:embed="rId7"/>
              <a:stretch>
                <a:fillRect/>
              </a:stretch>
            </p:blipFill>
            <p:spPr>
              <a:xfrm>
                <a:off x="480389" y="4369011"/>
                <a:ext cx="11420060" cy="1886496"/>
              </a:xfrm>
              <a:prstGeom prst="rect">
                <a:avLst/>
              </a:prstGeom>
            </p:spPr>
          </p:pic>
        </mc:Fallback>
      </mc:AlternateContent>
      <p:sp>
        <p:nvSpPr>
          <p:cNvPr id="11" name="Title 1">
            <a:extLst>
              <a:ext uri="{FF2B5EF4-FFF2-40B4-BE49-F238E27FC236}">
                <a16:creationId xmlns:a16="http://schemas.microsoft.com/office/drawing/2014/main" id="{2603DAE2-9DF0-3A4B-BDA0-60825AD7BABA}"/>
              </a:ext>
            </a:extLst>
          </p:cNvPr>
          <p:cNvSpPr>
            <a:spLocks noGrp="1"/>
          </p:cNvSpPr>
          <p:nvPr>
            <p:ph type="title"/>
          </p:nvPr>
        </p:nvSpPr>
        <p:spPr>
          <a:xfrm>
            <a:off x="0" y="99461"/>
            <a:ext cx="12215845" cy="1325563"/>
          </a:xfrm>
        </p:spPr>
        <p:txBody>
          <a:bodyPr/>
          <a:lstStyle/>
          <a:p>
            <a:pPr algn="ctr"/>
            <a:r>
              <a:rPr lang="en-US" dirty="0"/>
              <a:t>3) Testing positive for COVID-19 &amp; Loss</a:t>
            </a:r>
          </a:p>
        </p:txBody>
      </p:sp>
      <p:sp>
        <p:nvSpPr>
          <p:cNvPr id="7" name="Rectangle 6">
            <a:extLst>
              <a:ext uri="{FF2B5EF4-FFF2-40B4-BE49-F238E27FC236}">
                <a16:creationId xmlns:a16="http://schemas.microsoft.com/office/drawing/2014/main" id="{103E7A89-0290-8440-82E6-F58F4FB5859D}"/>
              </a:ext>
            </a:extLst>
          </p:cNvPr>
          <p:cNvSpPr/>
          <p:nvPr/>
        </p:nvSpPr>
        <p:spPr>
          <a:xfrm>
            <a:off x="0" y="1544596"/>
            <a:ext cx="12215846" cy="4710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998360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cx1="http://schemas.microsoft.com/office/drawing/2015/9/8/chartex" Requires="cx1">
          <p:graphicFrame>
            <p:nvGraphicFramePr>
              <p:cNvPr id="5" name="Content Placeholder 4">
                <a:extLst>
                  <a:ext uri="{FF2B5EF4-FFF2-40B4-BE49-F238E27FC236}">
                    <a16:creationId xmlns:a16="http://schemas.microsoft.com/office/drawing/2014/main" id="{3AFAF82E-F843-D849-8702-7A7134E93163}"/>
                  </a:ext>
                </a:extLst>
              </p:cNvPr>
              <p:cNvGraphicFramePr>
                <a:graphicFrameLocks noGrp="1"/>
              </p:cNvGraphicFramePr>
              <p:nvPr>
                <p:ph idx="1"/>
              </p:nvPr>
            </p:nvGraphicFramePr>
            <p:xfrm>
              <a:off x="480390" y="1167088"/>
              <a:ext cx="11420061" cy="1708635"/>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5" name="Content Placeholder 4">
                <a:extLst>
                  <a:ext uri="{FF2B5EF4-FFF2-40B4-BE49-F238E27FC236}">
                    <a16:creationId xmlns:a16="http://schemas.microsoft.com/office/drawing/2014/main" id="{3AFAF82E-F843-D849-8702-7A7134E93163}"/>
                  </a:ext>
                </a:extLst>
              </p:cNvPr>
              <p:cNvPicPr>
                <a:picLocks noGrp="1" noRot="1" noChangeAspect="1" noMove="1" noResize="1" noEditPoints="1" noAdjustHandles="1" noChangeArrowheads="1" noChangeShapeType="1"/>
              </p:cNvPicPr>
              <p:nvPr/>
            </p:nvPicPr>
            <p:blipFill>
              <a:blip r:embed="rId3"/>
              <a:stretch>
                <a:fillRect/>
              </a:stretch>
            </p:blipFill>
            <p:spPr>
              <a:xfrm>
                <a:off x="480390" y="1167088"/>
                <a:ext cx="11420061" cy="1708635"/>
              </a:xfrm>
              <a:prstGeom prst="rect">
                <a:avLst/>
              </a:prstGeom>
            </p:spPr>
          </p:pic>
        </mc:Fallback>
      </mc:AlternateContent>
      <p:sp>
        <p:nvSpPr>
          <p:cNvPr id="4" name="TextBox 3">
            <a:extLst>
              <a:ext uri="{FF2B5EF4-FFF2-40B4-BE49-F238E27FC236}">
                <a16:creationId xmlns:a16="http://schemas.microsoft.com/office/drawing/2014/main" id="{0A11DDAD-EE2B-B745-A37C-74444A3AB810}"/>
              </a:ext>
            </a:extLst>
          </p:cNvPr>
          <p:cNvSpPr txBox="1"/>
          <p:nvPr/>
        </p:nvSpPr>
        <p:spPr>
          <a:xfrm>
            <a:off x="0" y="6586810"/>
            <a:ext cx="1880643" cy="246221"/>
          </a:xfrm>
          <a:prstGeom prst="rect">
            <a:avLst/>
          </a:prstGeom>
          <a:noFill/>
        </p:spPr>
        <p:txBody>
          <a:bodyPr wrap="none" rtlCol="0">
            <a:spAutoFit/>
          </a:bodyPr>
          <a:lstStyle/>
          <a:p>
            <a:r>
              <a:rPr lang="en-US" sz="1000" dirty="0"/>
              <a:t>© UCL-Penn Global COVID Study</a:t>
            </a:r>
          </a:p>
        </p:txBody>
      </p:sp>
      <mc:AlternateContent xmlns:mc="http://schemas.openxmlformats.org/markup-compatibility/2006">
        <mc:Choice xmlns:cx1="http://schemas.microsoft.com/office/drawing/2015/9/8/chartex" Requires="cx1">
          <p:graphicFrame>
            <p:nvGraphicFramePr>
              <p:cNvPr id="8" name="Chart 7">
                <a:extLst>
                  <a:ext uri="{FF2B5EF4-FFF2-40B4-BE49-F238E27FC236}">
                    <a16:creationId xmlns:a16="http://schemas.microsoft.com/office/drawing/2014/main" id="{31ED47F0-CCDE-A74B-962F-31AECCB14C83}"/>
                  </a:ext>
                </a:extLst>
              </p:cNvPr>
              <p:cNvGraphicFramePr/>
              <p:nvPr/>
            </p:nvGraphicFramePr>
            <p:xfrm>
              <a:off x="480390" y="2660376"/>
              <a:ext cx="11420061" cy="1739348"/>
            </p:xfrm>
            <a:graphic>
              <a:graphicData uri="http://schemas.microsoft.com/office/drawing/2014/chartex">
                <cx:chart xmlns:cx="http://schemas.microsoft.com/office/drawing/2014/chartex" xmlns:r="http://schemas.openxmlformats.org/officeDocument/2006/relationships" r:id="rId4"/>
              </a:graphicData>
            </a:graphic>
          </p:graphicFrame>
        </mc:Choice>
        <mc:Fallback>
          <p:pic>
            <p:nvPicPr>
              <p:cNvPr id="8" name="Chart 7">
                <a:extLst>
                  <a:ext uri="{FF2B5EF4-FFF2-40B4-BE49-F238E27FC236}">
                    <a16:creationId xmlns:a16="http://schemas.microsoft.com/office/drawing/2014/main" id="{31ED47F0-CCDE-A74B-962F-31AECCB14C83}"/>
                  </a:ext>
                </a:extLst>
              </p:cNvPr>
              <p:cNvPicPr>
                <a:picLocks noGrp="1" noRot="1" noChangeAspect="1" noMove="1" noResize="1" noEditPoints="1" noAdjustHandles="1" noChangeArrowheads="1" noChangeShapeType="1"/>
              </p:cNvPicPr>
              <p:nvPr/>
            </p:nvPicPr>
            <p:blipFill>
              <a:blip r:embed="rId5"/>
              <a:stretch>
                <a:fillRect/>
              </a:stretch>
            </p:blipFill>
            <p:spPr>
              <a:xfrm>
                <a:off x="480390" y="2660376"/>
                <a:ext cx="11420061" cy="1739348"/>
              </a:xfrm>
              <a:prstGeom prst="rect">
                <a:avLst/>
              </a:prstGeom>
            </p:spPr>
          </p:pic>
        </mc:Fallback>
      </mc:AlternateContent>
      <mc:AlternateContent xmlns:mc="http://schemas.openxmlformats.org/markup-compatibility/2006">
        <mc:Choice xmlns:cx1="http://schemas.microsoft.com/office/drawing/2015/9/8/chartex" Requires="cx1">
          <p:graphicFrame>
            <p:nvGraphicFramePr>
              <p:cNvPr id="9" name="Chart 8">
                <a:extLst>
                  <a:ext uri="{FF2B5EF4-FFF2-40B4-BE49-F238E27FC236}">
                    <a16:creationId xmlns:a16="http://schemas.microsoft.com/office/drawing/2014/main" id="{7B928013-34D9-D044-9C4D-86775F52FA7D}"/>
                  </a:ext>
                </a:extLst>
              </p:cNvPr>
              <p:cNvGraphicFramePr/>
              <p:nvPr/>
            </p:nvGraphicFramePr>
            <p:xfrm>
              <a:off x="480389" y="4369011"/>
              <a:ext cx="11420060" cy="1886496"/>
            </p:xfrm>
            <a:graphic>
              <a:graphicData uri="http://schemas.microsoft.com/office/drawing/2014/chartex">
                <cx:chart xmlns:cx="http://schemas.microsoft.com/office/drawing/2014/chartex" xmlns:r="http://schemas.openxmlformats.org/officeDocument/2006/relationships" r:id="rId6"/>
              </a:graphicData>
            </a:graphic>
          </p:graphicFrame>
        </mc:Choice>
        <mc:Fallback>
          <p:pic>
            <p:nvPicPr>
              <p:cNvPr id="9" name="Chart 8">
                <a:extLst>
                  <a:ext uri="{FF2B5EF4-FFF2-40B4-BE49-F238E27FC236}">
                    <a16:creationId xmlns:a16="http://schemas.microsoft.com/office/drawing/2014/main" id="{7B928013-34D9-D044-9C4D-86775F52FA7D}"/>
                  </a:ext>
                </a:extLst>
              </p:cNvPr>
              <p:cNvPicPr>
                <a:picLocks noGrp="1" noRot="1" noChangeAspect="1" noMove="1" noResize="1" noEditPoints="1" noAdjustHandles="1" noChangeArrowheads="1" noChangeShapeType="1"/>
              </p:cNvPicPr>
              <p:nvPr/>
            </p:nvPicPr>
            <p:blipFill>
              <a:blip r:embed="rId7"/>
              <a:stretch>
                <a:fillRect/>
              </a:stretch>
            </p:blipFill>
            <p:spPr>
              <a:xfrm>
                <a:off x="480389" y="4369011"/>
                <a:ext cx="11420060" cy="1886496"/>
              </a:xfrm>
              <a:prstGeom prst="rect">
                <a:avLst/>
              </a:prstGeom>
            </p:spPr>
          </p:pic>
        </mc:Fallback>
      </mc:AlternateContent>
      <p:sp>
        <p:nvSpPr>
          <p:cNvPr id="11" name="Title 1">
            <a:extLst>
              <a:ext uri="{FF2B5EF4-FFF2-40B4-BE49-F238E27FC236}">
                <a16:creationId xmlns:a16="http://schemas.microsoft.com/office/drawing/2014/main" id="{2603DAE2-9DF0-3A4B-BDA0-60825AD7BABA}"/>
              </a:ext>
            </a:extLst>
          </p:cNvPr>
          <p:cNvSpPr>
            <a:spLocks noGrp="1"/>
          </p:cNvSpPr>
          <p:nvPr>
            <p:ph type="title"/>
          </p:nvPr>
        </p:nvSpPr>
        <p:spPr>
          <a:xfrm>
            <a:off x="0" y="99461"/>
            <a:ext cx="12215845" cy="1325563"/>
          </a:xfrm>
        </p:spPr>
        <p:txBody>
          <a:bodyPr/>
          <a:lstStyle/>
          <a:p>
            <a:pPr algn="ctr"/>
            <a:r>
              <a:rPr lang="en-US" dirty="0"/>
              <a:t>3) Testing positive for COVID-19 &amp; Loss</a:t>
            </a:r>
          </a:p>
        </p:txBody>
      </p:sp>
      <p:sp>
        <p:nvSpPr>
          <p:cNvPr id="7" name="Rectangle 6">
            <a:extLst>
              <a:ext uri="{FF2B5EF4-FFF2-40B4-BE49-F238E27FC236}">
                <a16:creationId xmlns:a16="http://schemas.microsoft.com/office/drawing/2014/main" id="{103E7A89-0290-8440-82E6-F58F4FB5859D}"/>
              </a:ext>
            </a:extLst>
          </p:cNvPr>
          <p:cNvSpPr/>
          <p:nvPr/>
        </p:nvSpPr>
        <p:spPr>
          <a:xfrm>
            <a:off x="0" y="4399724"/>
            <a:ext cx="12215846" cy="18557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52F05106-979F-1B41-BD05-2FCB337092C2}"/>
              </a:ext>
            </a:extLst>
          </p:cNvPr>
          <p:cNvSpPr txBox="1"/>
          <p:nvPr/>
        </p:nvSpPr>
        <p:spPr>
          <a:xfrm>
            <a:off x="75908" y="2080261"/>
            <a:ext cx="399468" cy="369332"/>
          </a:xfrm>
          <a:prstGeom prst="rect">
            <a:avLst/>
          </a:prstGeom>
          <a:noFill/>
        </p:spPr>
        <p:txBody>
          <a:bodyPr wrap="none" rtlCol="0">
            <a:spAutoFit/>
          </a:bodyPr>
          <a:lstStyle/>
          <a:p>
            <a:r>
              <a:rPr lang="en-US" dirty="0"/>
              <a:t>L1</a:t>
            </a:r>
          </a:p>
        </p:txBody>
      </p:sp>
      <p:sp>
        <p:nvSpPr>
          <p:cNvPr id="10" name="TextBox 9">
            <a:extLst>
              <a:ext uri="{FF2B5EF4-FFF2-40B4-BE49-F238E27FC236}">
                <a16:creationId xmlns:a16="http://schemas.microsoft.com/office/drawing/2014/main" id="{8A44359F-D789-FD4B-AC49-617F06B5933A}"/>
              </a:ext>
            </a:extLst>
          </p:cNvPr>
          <p:cNvSpPr txBox="1"/>
          <p:nvPr/>
        </p:nvSpPr>
        <p:spPr>
          <a:xfrm>
            <a:off x="75908" y="3650766"/>
            <a:ext cx="399468" cy="369332"/>
          </a:xfrm>
          <a:prstGeom prst="rect">
            <a:avLst/>
          </a:prstGeom>
          <a:noFill/>
        </p:spPr>
        <p:txBody>
          <a:bodyPr wrap="none" rtlCol="0">
            <a:spAutoFit/>
          </a:bodyPr>
          <a:lstStyle/>
          <a:p>
            <a:r>
              <a:rPr lang="en-US" dirty="0"/>
              <a:t>L2</a:t>
            </a:r>
          </a:p>
        </p:txBody>
      </p:sp>
    </p:spTree>
    <p:extLst>
      <p:ext uri="{BB962C8B-B14F-4D97-AF65-F5344CB8AC3E}">
        <p14:creationId xmlns:p14="http://schemas.microsoft.com/office/powerpoint/2010/main" val="3887548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11">
            <a:extLst>
              <a:ext uri="{FF2B5EF4-FFF2-40B4-BE49-F238E27FC236}">
                <a16:creationId xmlns:a16="http://schemas.microsoft.com/office/drawing/2014/main" id="{B22F048A-C83E-2C4B-8113-97C8474DC68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153" t="15029" r="22706" b="15653"/>
          <a:stretch/>
        </p:blipFill>
        <p:spPr>
          <a:xfrm>
            <a:off x="10909941" y="62100"/>
            <a:ext cx="1082040" cy="944880"/>
          </a:xfrm>
          <a:prstGeom prst="rect">
            <a:avLst/>
          </a:prstGeom>
        </p:spPr>
      </p:pic>
      <p:grpSp>
        <p:nvGrpSpPr>
          <p:cNvPr id="5" name="Grupo 68">
            <a:extLst>
              <a:ext uri="{FF2B5EF4-FFF2-40B4-BE49-F238E27FC236}">
                <a16:creationId xmlns:a16="http://schemas.microsoft.com/office/drawing/2014/main" id="{3F0609AD-E5A4-0947-8EAA-9F76E00573FE}"/>
              </a:ext>
            </a:extLst>
          </p:cNvPr>
          <p:cNvGrpSpPr/>
          <p:nvPr/>
        </p:nvGrpSpPr>
        <p:grpSpPr>
          <a:xfrm>
            <a:off x="9136035" y="6278880"/>
            <a:ext cx="2897006" cy="369408"/>
            <a:chOff x="1627339" y="2838280"/>
            <a:chExt cx="9097594" cy="1160069"/>
          </a:xfrm>
        </p:grpSpPr>
        <p:sp>
          <p:nvSpPr>
            <p:cNvPr id="6" name="Forma libre 69">
              <a:extLst>
                <a:ext uri="{FF2B5EF4-FFF2-40B4-BE49-F238E27FC236}">
                  <a16:creationId xmlns:a16="http://schemas.microsoft.com/office/drawing/2014/main" id="{AE193127-839E-0A41-83DA-8C82C8CD9C1A}"/>
                </a:ext>
              </a:extLst>
            </p:cNvPr>
            <p:cNvSpPr/>
            <p:nvPr/>
          </p:nvSpPr>
          <p:spPr>
            <a:xfrm>
              <a:off x="162733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 name="Forma libre 70">
              <a:extLst>
                <a:ext uri="{FF2B5EF4-FFF2-40B4-BE49-F238E27FC236}">
                  <a16:creationId xmlns:a16="http://schemas.microsoft.com/office/drawing/2014/main" id="{E40FF96E-6CC3-2249-97E6-4AFA17A0BF5D}"/>
                </a:ext>
              </a:extLst>
            </p:cNvPr>
            <p:cNvSpPr/>
            <p:nvPr/>
          </p:nvSpPr>
          <p:spPr>
            <a:xfrm>
              <a:off x="1770214"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0" y="130451"/>
                  </a:lnTo>
                  <a:lnTo>
                    <a:pt x="146910" y="0"/>
                  </a:lnTo>
                  <a:lnTo>
                    <a:pt x="207798" y="0"/>
                  </a:lnTo>
                  <a:lnTo>
                    <a:pt x="207798" y="426644"/>
                  </a:lnTo>
                  <a:lnTo>
                    <a:pt x="146910"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 name="Forma libre 71">
              <a:extLst>
                <a:ext uri="{FF2B5EF4-FFF2-40B4-BE49-F238E27FC236}">
                  <a16:creationId xmlns:a16="http://schemas.microsoft.com/office/drawing/2014/main" id="{A5DCE898-D3C3-024D-9EEB-9F8204DC0CC1}"/>
                </a:ext>
              </a:extLst>
            </p:cNvPr>
            <p:cNvSpPr/>
            <p:nvPr/>
          </p:nvSpPr>
          <p:spPr>
            <a:xfrm>
              <a:off x="20301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 name="Forma libre 72">
              <a:extLst>
                <a:ext uri="{FF2B5EF4-FFF2-40B4-BE49-F238E27FC236}">
                  <a16:creationId xmlns:a16="http://schemas.microsoft.com/office/drawing/2014/main" id="{772DF806-50F3-0A44-8C21-222174C15EC1}"/>
                </a:ext>
              </a:extLst>
            </p:cNvPr>
            <p:cNvSpPr/>
            <p:nvPr/>
          </p:nvSpPr>
          <p:spPr>
            <a:xfrm>
              <a:off x="22559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 name="Forma libre 73">
              <a:extLst>
                <a:ext uri="{FF2B5EF4-FFF2-40B4-BE49-F238E27FC236}">
                  <a16:creationId xmlns:a16="http://schemas.microsoft.com/office/drawing/2014/main" id="{6FB69F81-0710-FE4E-9651-64221B7C1F2A}"/>
                </a:ext>
              </a:extLst>
            </p:cNvPr>
            <p:cNvSpPr/>
            <p:nvPr/>
          </p:nvSpPr>
          <p:spPr>
            <a:xfrm>
              <a:off x="246554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5" y="216853"/>
                    <a:pt x="149326" y="219990"/>
                  </a:cubicBezTo>
                  <a:lnTo>
                    <a:pt x="205969" y="426644"/>
                  </a:lnTo>
                  <a:lnTo>
                    <a:pt x="142020" y="426644"/>
                  </a:lnTo>
                  <a:lnTo>
                    <a:pt x="91398" y="234620"/>
                  </a:lnTo>
                  <a:lnTo>
                    <a:pt x="60884" y="234620"/>
                  </a:lnTo>
                  <a:lnTo>
                    <a:pt x="60884" y="426644"/>
                  </a:lnTo>
                  <a:lnTo>
                    <a:pt x="0" y="426644"/>
                  </a:lnTo>
                  <a:lnTo>
                    <a:pt x="0" y="0"/>
                  </a:lnTo>
                  <a:close/>
                  <a:moveTo>
                    <a:pt x="60884" y="54788"/>
                  </a:moveTo>
                  <a:lnTo>
                    <a:pt x="60884" y="179756"/>
                  </a:lnTo>
                  <a:lnTo>
                    <a:pt x="112759" y="179756"/>
                  </a:lnTo>
                  <a:cubicBezTo>
                    <a:pt x="116865"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5"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1" name="Forma libre 74">
              <a:extLst>
                <a:ext uri="{FF2B5EF4-FFF2-40B4-BE49-F238E27FC236}">
                  <a16:creationId xmlns:a16="http://schemas.microsoft.com/office/drawing/2014/main" id="{C58ABA4B-8D1B-B24A-B02C-6F150F28B947}"/>
                </a:ext>
              </a:extLst>
            </p:cNvPr>
            <p:cNvSpPr/>
            <p:nvPr/>
          </p:nvSpPr>
          <p:spPr>
            <a:xfrm>
              <a:off x="2732239"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1" y="130451"/>
                  </a:lnTo>
                  <a:lnTo>
                    <a:pt x="146911" y="0"/>
                  </a:lnTo>
                  <a:lnTo>
                    <a:pt x="207798" y="0"/>
                  </a:lnTo>
                  <a:lnTo>
                    <a:pt x="207798" y="426644"/>
                  </a:lnTo>
                  <a:lnTo>
                    <a:pt x="146911"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2" name="Forma libre 75">
              <a:extLst>
                <a:ext uri="{FF2B5EF4-FFF2-40B4-BE49-F238E27FC236}">
                  <a16:creationId xmlns:a16="http://schemas.microsoft.com/office/drawing/2014/main" id="{72CD0AB2-CEB4-8D4A-8821-23E2204EBAD9}"/>
                </a:ext>
              </a:extLst>
            </p:cNvPr>
            <p:cNvSpPr/>
            <p:nvPr/>
          </p:nvSpPr>
          <p:spPr>
            <a:xfrm>
              <a:off x="29933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3"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60"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3" name="Forma libre 76">
              <a:extLst>
                <a:ext uri="{FF2B5EF4-FFF2-40B4-BE49-F238E27FC236}">
                  <a16:creationId xmlns:a16="http://schemas.microsoft.com/office/drawing/2014/main" id="{FCCA7EE7-63C6-4344-A90E-8DEE6FD2607C}"/>
                </a:ext>
              </a:extLst>
            </p:cNvPr>
            <p:cNvSpPr/>
            <p:nvPr/>
          </p:nvSpPr>
          <p:spPr>
            <a:xfrm>
              <a:off x="32112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60" y="426644"/>
                  </a:lnTo>
                  <a:lnTo>
                    <a:pt x="60960"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4" name="Forma libre 77">
              <a:extLst>
                <a:ext uri="{FF2B5EF4-FFF2-40B4-BE49-F238E27FC236}">
                  <a16:creationId xmlns:a16="http://schemas.microsoft.com/office/drawing/2014/main" id="{A93D60EA-BA77-3C43-ADC6-CFBCEA59E8D3}"/>
                </a:ext>
              </a:extLst>
            </p:cNvPr>
            <p:cNvSpPr/>
            <p:nvPr/>
          </p:nvSpPr>
          <p:spPr>
            <a:xfrm>
              <a:off x="343708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5" name="Forma libre 78">
              <a:extLst>
                <a:ext uri="{FF2B5EF4-FFF2-40B4-BE49-F238E27FC236}">
                  <a16:creationId xmlns:a16="http://schemas.microsoft.com/office/drawing/2014/main" id="{11F87231-CC80-AF4B-8A43-D373D42F697E}"/>
                </a:ext>
              </a:extLst>
            </p:cNvPr>
            <p:cNvSpPr/>
            <p:nvPr/>
          </p:nvSpPr>
          <p:spPr>
            <a:xfrm>
              <a:off x="3573260" y="2838280"/>
              <a:ext cx="188899" cy="426644"/>
            </a:xfrm>
            <a:custGeom>
              <a:avLst/>
              <a:gdLst/>
              <a:ahLst/>
              <a:cxnLst/>
              <a:rect l="l" t="t" r="r" b="b"/>
              <a:pathLst>
                <a:path w="188899" h="426644">
                  <a:moveTo>
                    <a:pt x="60884" y="0"/>
                  </a:moveTo>
                  <a:lnTo>
                    <a:pt x="128016" y="0"/>
                  </a:lnTo>
                  <a:cubicBezTo>
                    <a:pt x="145203" y="444"/>
                    <a:pt x="159536" y="6405"/>
                    <a:pt x="171015" y="17883"/>
                  </a:cubicBezTo>
                  <a:cubicBezTo>
                    <a:pt x="182494" y="29362"/>
                    <a:pt x="188455" y="43696"/>
                    <a:pt x="188899" y="60884"/>
                  </a:cubicBezTo>
                  <a:lnTo>
                    <a:pt x="188899" y="365759"/>
                  </a:lnTo>
                  <a:cubicBezTo>
                    <a:pt x="188455" y="382948"/>
                    <a:pt x="182494" y="397282"/>
                    <a:pt x="171015" y="408761"/>
                  </a:cubicBezTo>
                  <a:cubicBezTo>
                    <a:pt x="159536" y="420239"/>
                    <a:pt x="145203" y="426200"/>
                    <a:pt x="128016" y="426644"/>
                  </a:cubicBezTo>
                  <a:lnTo>
                    <a:pt x="60884" y="426644"/>
                  </a:lnTo>
                  <a:cubicBezTo>
                    <a:pt x="43697" y="426200"/>
                    <a:pt x="29364" y="420239"/>
                    <a:pt x="17884" y="408761"/>
                  </a:cubicBezTo>
                  <a:cubicBezTo>
                    <a:pt x="6405" y="397282"/>
                    <a:pt x="444" y="382948"/>
                    <a:pt x="0" y="365759"/>
                  </a:cubicBezTo>
                  <a:lnTo>
                    <a:pt x="0" y="60884"/>
                  </a:lnTo>
                  <a:cubicBezTo>
                    <a:pt x="444" y="43696"/>
                    <a:pt x="6405" y="29362"/>
                    <a:pt x="17884" y="17883"/>
                  </a:cubicBezTo>
                  <a:cubicBezTo>
                    <a:pt x="29364" y="6405"/>
                    <a:pt x="43697" y="444"/>
                    <a:pt x="60884" y="0"/>
                  </a:cubicBezTo>
                  <a:close/>
                  <a:moveTo>
                    <a:pt x="76141" y="54788"/>
                  </a:moveTo>
                  <a:cubicBezTo>
                    <a:pt x="72034" y="54928"/>
                    <a:pt x="68500" y="56477"/>
                    <a:pt x="65537" y="59437"/>
                  </a:cubicBezTo>
                  <a:cubicBezTo>
                    <a:pt x="62575" y="62396"/>
                    <a:pt x="61024" y="65928"/>
                    <a:pt x="60884" y="70031"/>
                  </a:cubicBezTo>
                  <a:lnTo>
                    <a:pt x="60884" y="356613"/>
                  </a:lnTo>
                  <a:cubicBezTo>
                    <a:pt x="61024" y="360716"/>
                    <a:pt x="62575" y="364247"/>
                    <a:pt x="65537" y="367207"/>
                  </a:cubicBezTo>
                  <a:cubicBezTo>
                    <a:pt x="68500" y="370167"/>
                    <a:pt x="72034" y="371717"/>
                    <a:pt x="76141" y="371856"/>
                  </a:cubicBezTo>
                  <a:lnTo>
                    <a:pt x="112758" y="371856"/>
                  </a:lnTo>
                  <a:cubicBezTo>
                    <a:pt x="116865" y="371717"/>
                    <a:pt x="120400" y="370167"/>
                    <a:pt x="123362" y="367207"/>
                  </a:cubicBezTo>
                  <a:cubicBezTo>
                    <a:pt x="126325" y="364247"/>
                    <a:pt x="127876" y="360716"/>
                    <a:pt x="128016" y="356613"/>
                  </a:cubicBezTo>
                  <a:lnTo>
                    <a:pt x="128016" y="70031"/>
                  </a:lnTo>
                  <a:cubicBezTo>
                    <a:pt x="127876" y="65928"/>
                    <a:pt x="126325" y="62396"/>
                    <a:pt x="123362" y="59437"/>
                  </a:cubicBezTo>
                  <a:cubicBezTo>
                    <a:pt x="120400"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6" name="Forma libre 79">
              <a:extLst>
                <a:ext uri="{FF2B5EF4-FFF2-40B4-BE49-F238E27FC236}">
                  <a16:creationId xmlns:a16="http://schemas.microsoft.com/office/drawing/2014/main" id="{8B40978B-F920-8349-B8AB-DC15F964B57D}"/>
                </a:ext>
              </a:extLst>
            </p:cNvPr>
            <p:cNvSpPr/>
            <p:nvPr/>
          </p:nvSpPr>
          <p:spPr>
            <a:xfrm>
              <a:off x="3837139" y="2838280"/>
              <a:ext cx="207798" cy="426644"/>
            </a:xfrm>
            <a:custGeom>
              <a:avLst/>
              <a:gdLst/>
              <a:ahLst/>
              <a:cxnLst/>
              <a:rect l="l" t="t" r="r" b="b"/>
              <a:pathLst>
                <a:path w="207798" h="426644">
                  <a:moveTo>
                    <a:pt x="0" y="0"/>
                  </a:moveTo>
                  <a:lnTo>
                    <a:pt x="60889" y="0"/>
                  </a:lnTo>
                  <a:lnTo>
                    <a:pt x="139589" y="243809"/>
                  </a:lnTo>
                  <a:lnTo>
                    <a:pt x="153618" y="304754"/>
                  </a:lnTo>
                  <a:lnTo>
                    <a:pt x="157879" y="304754"/>
                  </a:lnTo>
                  <a:lnTo>
                    <a:pt x="146910" y="130451"/>
                  </a:lnTo>
                  <a:lnTo>
                    <a:pt x="146910" y="0"/>
                  </a:lnTo>
                  <a:lnTo>
                    <a:pt x="207798" y="0"/>
                  </a:lnTo>
                  <a:lnTo>
                    <a:pt x="207798" y="426644"/>
                  </a:lnTo>
                  <a:lnTo>
                    <a:pt x="146910" y="426644"/>
                  </a:lnTo>
                  <a:lnTo>
                    <a:pt x="68820" y="182864"/>
                  </a:lnTo>
                  <a:lnTo>
                    <a:pt x="54180" y="121920"/>
                  </a:lnTo>
                  <a:lnTo>
                    <a:pt x="50527" y="121920"/>
                  </a:lnTo>
                  <a:lnTo>
                    <a:pt x="60889" y="295003"/>
                  </a:lnTo>
                  <a:lnTo>
                    <a:pt x="60889"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7" name="Forma libre 80">
              <a:extLst>
                <a:ext uri="{FF2B5EF4-FFF2-40B4-BE49-F238E27FC236}">
                  <a16:creationId xmlns:a16="http://schemas.microsoft.com/office/drawing/2014/main" id="{26C682ED-2BDC-9049-9A8D-810A2E324240}"/>
                </a:ext>
              </a:extLst>
            </p:cNvPr>
            <p:cNvSpPr/>
            <p:nvPr/>
          </p:nvSpPr>
          <p:spPr>
            <a:xfrm>
              <a:off x="40982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2"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59"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8" name="Forma libre 81">
              <a:extLst>
                <a:ext uri="{FF2B5EF4-FFF2-40B4-BE49-F238E27FC236}">
                  <a16:creationId xmlns:a16="http://schemas.microsoft.com/office/drawing/2014/main" id="{E5456E32-A1F5-1B47-9DAB-634F5E1001A6}"/>
                </a:ext>
              </a:extLst>
            </p:cNvPr>
            <p:cNvSpPr/>
            <p:nvPr/>
          </p:nvSpPr>
          <p:spPr>
            <a:xfrm>
              <a:off x="4361014" y="2838280"/>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9" name="Forma libre 82">
              <a:extLst>
                <a:ext uri="{FF2B5EF4-FFF2-40B4-BE49-F238E27FC236}">
                  <a16:creationId xmlns:a16="http://schemas.microsoft.com/office/drawing/2014/main" id="{3092838B-1F59-784C-9374-70123E23D3E2}"/>
                </a:ext>
              </a:extLst>
            </p:cNvPr>
            <p:cNvSpPr/>
            <p:nvPr/>
          </p:nvSpPr>
          <p:spPr>
            <a:xfrm>
              <a:off x="4659109"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5" y="43724"/>
                    <a:pt x="188900" y="60922"/>
                  </a:cubicBezTo>
                  <a:lnTo>
                    <a:pt x="188900" y="121844"/>
                  </a:lnTo>
                  <a:lnTo>
                    <a:pt x="128016" y="121844"/>
                  </a:lnTo>
                  <a:lnTo>
                    <a:pt x="128016" y="70031"/>
                  </a:lnTo>
                  <a:cubicBezTo>
                    <a:pt x="127875" y="65928"/>
                    <a:pt x="126324"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4" y="70031"/>
                  </a:cubicBezTo>
                  <a:lnTo>
                    <a:pt x="60884" y="356613"/>
                  </a:lnTo>
                  <a:cubicBezTo>
                    <a:pt x="61023" y="360716"/>
                    <a:pt x="62574" y="364247"/>
                    <a:pt x="65537" y="367207"/>
                  </a:cubicBezTo>
                  <a:cubicBezTo>
                    <a:pt x="68499" y="370167"/>
                    <a:pt x="72034" y="371717"/>
                    <a:pt x="76141" y="371856"/>
                  </a:cubicBezTo>
                  <a:lnTo>
                    <a:pt x="112758" y="371856"/>
                  </a:lnTo>
                  <a:cubicBezTo>
                    <a:pt x="116865" y="371717"/>
                    <a:pt x="120399" y="370166"/>
                    <a:pt x="123362" y="367203"/>
                  </a:cubicBezTo>
                  <a:cubicBezTo>
                    <a:pt x="126324" y="364241"/>
                    <a:pt x="127875" y="360701"/>
                    <a:pt x="128016" y="356584"/>
                  </a:cubicBezTo>
                  <a:lnTo>
                    <a:pt x="128016" y="304800"/>
                  </a:lnTo>
                  <a:lnTo>
                    <a:pt x="188900" y="304800"/>
                  </a:lnTo>
                  <a:lnTo>
                    <a:pt x="188900" y="365758"/>
                  </a:lnTo>
                  <a:cubicBezTo>
                    <a:pt x="188455" y="382948"/>
                    <a:pt x="182494" y="397282"/>
                    <a:pt x="171015" y="408761"/>
                  </a:cubicBezTo>
                  <a:cubicBezTo>
                    <a:pt x="159536" y="420239"/>
                    <a:pt x="145202" y="426200"/>
                    <a:pt x="128016" y="426644"/>
                  </a:cubicBezTo>
                  <a:lnTo>
                    <a:pt x="60884" y="426644"/>
                  </a:lnTo>
                  <a:cubicBezTo>
                    <a:pt x="43696" y="426200"/>
                    <a:pt x="29363" y="420239"/>
                    <a:pt x="17885" y="408761"/>
                  </a:cubicBezTo>
                  <a:cubicBezTo>
                    <a:pt x="6405" y="397282"/>
                    <a:pt x="444" y="382948"/>
                    <a:pt x="0" y="365758"/>
                  </a:cubicBezTo>
                  <a:lnTo>
                    <a:pt x="0" y="60922"/>
                  </a:lnTo>
                  <a:cubicBezTo>
                    <a:pt x="444" y="43724"/>
                    <a:pt x="6405" y="29382"/>
                    <a:pt x="17885" y="17896"/>
                  </a:cubicBezTo>
                  <a:cubicBezTo>
                    <a:pt x="29363"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0" name="Forma libre 83">
              <a:extLst>
                <a:ext uri="{FF2B5EF4-FFF2-40B4-BE49-F238E27FC236}">
                  <a16:creationId xmlns:a16="http://schemas.microsoft.com/office/drawing/2014/main" id="{CA0D60DC-FFB0-0C41-9BD0-9D669B348BE4}"/>
                </a:ext>
              </a:extLst>
            </p:cNvPr>
            <p:cNvSpPr/>
            <p:nvPr/>
          </p:nvSpPr>
          <p:spPr>
            <a:xfrm>
              <a:off x="4906759" y="2838280"/>
              <a:ext cx="188900" cy="426644"/>
            </a:xfrm>
            <a:custGeom>
              <a:avLst/>
              <a:gdLst/>
              <a:ahLst/>
              <a:cxnLst/>
              <a:rect l="l" t="t" r="r" b="b"/>
              <a:pathLst>
                <a:path w="188900" h="426644">
                  <a:moveTo>
                    <a:pt x="60884" y="0"/>
                  </a:moveTo>
                  <a:lnTo>
                    <a:pt x="128016" y="0"/>
                  </a:lnTo>
                  <a:cubicBezTo>
                    <a:pt x="145203" y="444"/>
                    <a:pt x="159535" y="6405"/>
                    <a:pt x="171015" y="17883"/>
                  </a:cubicBezTo>
                  <a:cubicBezTo>
                    <a:pt x="182494" y="29362"/>
                    <a:pt x="188455" y="43696"/>
                    <a:pt x="188900" y="60884"/>
                  </a:cubicBezTo>
                  <a:lnTo>
                    <a:pt x="188900" y="365759"/>
                  </a:lnTo>
                  <a:cubicBezTo>
                    <a:pt x="188455" y="382948"/>
                    <a:pt x="182494" y="397282"/>
                    <a:pt x="171015" y="408761"/>
                  </a:cubicBezTo>
                  <a:cubicBezTo>
                    <a:pt x="159535" y="420239"/>
                    <a:pt x="145203" y="426200"/>
                    <a:pt x="128016" y="426644"/>
                  </a:cubicBezTo>
                  <a:lnTo>
                    <a:pt x="60884" y="426644"/>
                  </a:lnTo>
                  <a:cubicBezTo>
                    <a:pt x="43696" y="426200"/>
                    <a:pt x="29363" y="420239"/>
                    <a:pt x="17884" y="408761"/>
                  </a:cubicBezTo>
                  <a:cubicBezTo>
                    <a:pt x="6405" y="397282"/>
                    <a:pt x="444" y="382948"/>
                    <a:pt x="0" y="365759"/>
                  </a:cubicBezTo>
                  <a:lnTo>
                    <a:pt x="0" y="60884"/>
                  </a:lnTo>
                  <a:cubicBezTo>
                    <a:pt x="444" y="43696"/>
                    <a:pt x="6405" y="29362"/>
                    <a:pt x="17884" y="17883"/>
                  </a:cubicBezTo>
                  <a:cubicBezTo>
                    <a:pt x="29363" y="6405"/>
                    <a:pt x="43696" y="444"/>
                    <a:pt x="60884" y="0"/>
                  </a:cubicBezTo>
                  <a:close/>
                  <a:moveTo>
                    <a:pt x="76141" y="54788"/>
                  </a:moveTo>
                  <a:cubicBezTo>
                    <a:pt x="72034" y="54928"/>
                    <a:pt x="68499" y="56477"/>
                    <a:pt x="65537" y="59437"/>
                  </a:cubicBezTo>
                  <a:cubicBezTo>
                    <a:pt x="62575" y="62396"/>
                    <a:pt x="61023" y="65928"/>
                    <a:pt x="60884" y="70031"/>
                  </a:cubicBezTo>
                  <a:lnTo>
                    <a:pt x="60884" y="356613"/>
                  </a:lnTo>
                  <a:cubicBezTo>
                    <a:pt x="61023" y="360716"/>
                    <a:pt x="62575" y="364247"/>
                    <a:pt x="65537" y="367207"/>
                  </a:cubicBezTo>
                  <a:cubicBezTo>
                    <a:pt x="68499" y="370167"/>
                    <a:pt x="72034" y="371717"/>
                    <a:pt x="76141" y="371856"/>
                  </a:cubicBezTo>
                  <a:lnTo>
                    <a:pt x="112758" y="371856"/>
                  </a:lnTo>
                  <a:cubicBezTo>
                    <a:pt x="116865" y="371717"/>
                    <a:pt x="120399" y="370167"/>
                    <a:pt x="123362" y="367207"/>
                  </a:cubicBezTo>
                  <a:cubicBezTo>
                    <a:pt x="126325" y="364247"/>
                    <a:pt x="127876" y="360716"/>
                    <a:pt x="128016" y="356613"/>
                  </a:cubicBezTo>
                  <a:lnTo>
                    <a:pt x="128016" y="70031"/>
                  </a:lnTo>
                  <a:cubicBezTo>
                    <a:pt x="127876" y="65928"/>
                    <a:pt x="126325" y="62396"/>
                    <a:pt x="123362" y="59437"/>
                  </a:cubicBezTo>
                  <a:cubicBezTo>
                    <a:pt x="120399"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1" name="Forma libre 84">
              <a:extLst>
                <a:ext uri="{FF2B5EF4-FFF2-40B4-BE49-F238E27FC236}">
                  <a16:creationId xmlns:a16="http://schemas.microsoft.com/office/drawing/2014/main" id="{08A70BA0-61EA-6748-95DD-9D1B2269EC5A}"/>
                </a:ext>
              </a:extLst>
            </p:cNvPr>
            <p:cNvSpPr/>
            <p:nvPr/>
          </p:nvSpPr>
          <p:spPr>
            <a:xfrm>
              <a:off x="5170640" y="2838280"/>
              <a:ext cx="207797" cy="426644"/>
            </a:xfrm>
            <a:custGeom>
              <a:avLst/>
              <a:gdLst/>
              <a:ahLst/>
              <a:cxnLst/>
              <a:rect l="l" t="t" r="r" b="b"/>
              <a:pathLst>
                <a:path w="207797" h="426644">
                  <a:moveTo>
                    <a:pt x="0" y="0"/>
                  </a:moveTo>
                  <a:lnTo>
                    <a:pt x="60888" y="0"/>
                  </a:lnTo>
                  <a:lnTo>
                    <a:pt x="139589" y="243809"/>
                  </a:lnTo>
                  <a:lnTo>
                    <a:pt x="153618" y="304754"/>
                  </a:lnTo>
                  <a:lnTo>
                    <a:pt x="157879" y="304754"/>
                  </a:lnTo>
                  <a:lnTo>
                    <a:pt x="146910" y="130451"/>
                  </a:lnTo>
                  <a:lnTo>
                    <a:pt x="146910" y="0"/>
                  </a:lnTo>
                  <a:lnTo>
                    <a:pt x="207797" y="0"/>
                  </a:lnTo>
                  <a:lnTo>
                    <a:pt x="207797" y="426644"/>
                  </a:lnTo>
                  <a:lnTo>
                    <a:pt x="146910" y="426644"/>
                  </a:lnTo>
                  <a:lnTo>
                    <a:pt x="68820"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2" name="Forma libre 85">
              <a:extLst>
                <a:ext uri="{FF2B5EF4-FFF2-40B4-BE49-F238E27FC236}">
                  <a16:creationId xmlns:a16="http://schemas.microsoft.com/office/drawing/2014/main" id="{844AFB62-CE36-3D4A-AD4D-C8B0EAC5E722}"/>
                </a:ext>
              </a:extLst>
            </p:cNvPr>
            <p:cNvSpPr/>
            <p:nvPr/>
          </p:nvSpPr>
          <p:spPr>
            <a:xfrm>
              <a:off x="5459210" y="2838280"/>
              <a:ext cx="188899" cy="426644"/>
            </a:xfrm>
            <a:custGeom>
              <a:avLst/>
              <a:gdLst/>
              <a:ahLst/>
              <a:cxnLst/>
              <a:rect l="l" t="t" r="r" b="b"/>
              <a:pathLst>
                <a:path w="188899" h="426644">
                  <a:moveTo>
                    <a:pt x="60883" y="0"/>
                  </a:moveTo>
                  <a:lnTo>
                    <a:pt x="128016" y="0"/>
                  </a:lnTo>
                  <a:cubicBezTo>
                    <a:pt x="145202" y="444"/>
                    <a:pt x="159536" y="6410"/>
                    <a:pt x="171015" y="17896"/>
                  </a:cubicBezTo>
                  <a:cubicBezTo>
                    <a:pt x="182494" y="29382"/>
                    <a:pt x="188456" y="43724"/>
                    <a:pt x="188899" y="60922"/>
                  </a:cubicBezTo>
                  <a:lnTo>
                    <a:pt x="188899" y="121844"/>
                  </a:lnTo>
                  <a:lnTo>
                    <a:pt x="128016" y="121844"/>
                  </a:lnTo>
                  <a:lnTo>
                    <a:pt x="128016" y="70031"/>
                  </a:lnTo>
                  <a:cubicBezTo>
                    <a:pt x="127875" y="65928"/>
                    <a:pt x="126325"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4" y="371717"/>
                    <a:pt x="76141" y="371856"/>
                  </a:cubicBezTo>
                  <a:lnTo>
                    <a:pt x="112758" y="371856"/>
                  </a:lnTo>
                  <a:cubicBezTo>
                    <a:pt x="116865" y="371717"/>
                    <a:pt x="120399" y="370167"/>
                    <a:pt x="123362" y="367207"/>
                  </a:cubicBezTo>
                  <a:cubicBezTo>
                    <a:pt x="126325" y="364247"/>
                    <a:pt x="127875" y="360716"/>
                    <a:pt x="128016" y="356613"/>
                  </a:cubicBezTo>
                  <a:lnTo>
                    <a:pt x="128016" y="237712"/>
                  </a:lnTo>
                  <a:lnTo>
                    <a:pt x="91440" y="237703"/>
                  </a:lnTo>
                  <a:lnTo>
                    <a:pt x="91440" y="182823"/>
                  </a:lnTo>
                  <a:lnTo>
                    <a:pt x="188899" y="182823"/>
                  </a:lnTo>
                  <a:lnTo>
                    <a:pt x="188899" y="365758"/>
                  </a:lnTo>
                  <a:cubicBezTo>
                    <a:pt x="188456" y="382948"/>
                    <a:pt x="182494" y="397282"/>
                    <a:pt x="171015" y="408761"/>
                  </a:cubicBezTo>
                  <a:cubicBezTo>
                    <a:pt x="159536" y="420239"/>
                    <a:pt x="145202" y="426200"/>
                    <a:pt x="128016" y="426644"/>
                  </a:cubicBezTo>
                  <a:lnTo>
                    <a:pt x="60883" y="426644"/>
                  </a:lnTo>
                  <a:cubicBezTo>
                    <a:pt x="43697" y="426200"/>
                    <a:pt x="29363" y="420239"/>
                    <a:pt x="17884" y="408761"/>
                  </a:cubicBezTo>
                  <a:cubicBezTo>
                    <a:pt x="6405" y="397282"/>
                    <a:pt x="443" y="382948"/>
                    <a:pt x="0" y="365758"/>
                  </a:cubicBezTo>
                  <a:lnTo>
                    <a:pt x="0" y="60922"/>
                  </a:lnTo>
                  <a:cubicBezTo>
                    <a:pt x="443" y="43724"/>
                    <a:pt x="6405" y="29382"/>
                    <a:pt x="17884" y="17896"/>
                  </a:cubicBezTo>
                  <a:cubicBezTo>
                    <a:pt x="29363" y="6410"/>
                    <a:pt x="43697" y="444"/>
                    <a:pt x="6088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3" name="Forma libre 86">
              <a:extLst>
                <a:ext uri="{FF2B5EF4-FFF2-40B4-BE49-F238E27FC236}">
                  <a16:creationId xmlns:a16="http://schemas.microsoft.com/office/drawing/2014/main" id="{EB1CF555-20DB-8341-9B42-DCF1EAF7802F}"/>
                </a:ext>
              </a:extLst>
            </p:cNvPr>
            <p:cNvSpPr/>
            <p:nvPr/>
          </p:nvSpPr>
          <p:spPr>
            <a:xfrm>
              <a:off x="572309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9" y="179756"/>
                  </a:lnTo>
                  <a:cubicBezTo>
                    <a:pt x="116866"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6"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4" name="Forma libre 87">
              <a:extLst>
                <a:ext uri="{FF2B5EF4-FFF2-40B4-BE49-F238E27FC236}">
                  <a16:creationId xmlns:a16="http://schemas.microsoft.com/office/drawing/2014/main" id="{232169F2-115C-D54A-8E85-4A26BEDC8B4B}"/>
                </a:ext>
              </a:extLst>
            </p:cNvPr>
            <p:cNvSpPr/>
            <p:nvPr/>
          </p:nvSpPr>
          <p:spPr>
            <a:xfrm>
              <a:off x="59897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5" name="Forma libre 88">
              <a:extLst>
                <a:ext uri="{FF2B5EF4-FFF2-40B4-BE49-F238E27FC236}">
                  <a16:creationId xmlns:a16="http://schemas.microsoft.com/office/drawing/2014/main" id="{041DC263-AA3E-F448-AAF7-5A13295E054F}"/>
                </a:ext>
              </a:extLst>
            </p:cNvPr>
            <p:cNvSpPr/>
            <p:nvPr/>
          </p:nvSpPr>
          <p:spPr>
            <a:xfrm>
              <a:off x="6185928" y="2838280"/>
              <a:ext cx="188900" cy="426644"/>
            </a:xfrm>
            <a:custGeom>
              <a:avLst/>
              <a:gdLst/>
              <a:ahLst/>
              <a:cxnLst/>
              <a:rect l="l" t="t" r="r" b="b"/>
              <a:pathLst>
                <a:path w="188900" h="426644">
                  <a:moveTo>
                    <a:pt x="60884" y="0"/>
                  </a:moveTo>
                  <a:lnTo>
                    <a:pt x="128016" y="0"/>
                  </a:lnTo>
                  <a:cubicBezTo>
                    <a:pt x="145203"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3" y="59438"/>
                  </a:cubicBezTo>
                  <a:cubicBezTo>
                    <a:pt x="120399" y="56478"/>
                    <a:pt x="116865" y="54928"/>
                    <a:pt x="112759" y="54788"/>
                  </a:cubicBezTo>
                  <a:lnTo>
                    <a:pt x="76141" y="54788"/>
                  </a:lnTo>
                  <a:cubicBezTo>
                    <a:pt x="72034" y="54928"/>
                    <a:pt x="68500" y="56478"/>
                    <a:pt x="65537" y="59438"/>
                  </a:cubicBezTo>
                  <a:cubicBezTo>
                    <a:pt x="62575" y="62398"/>
                    <a:pt x="61024" y="65929"/>
                    <a:pt x="60884" y="70033"/>
                  </a:cubicBezTo>
                  <a:lnTo>
                    <a:pt x="60884" y="127962"/>
                  </a:lnTo>
                  <a:cubicBezTo>
                    <a:pt x="61062" y="135635"/>
                    <a:pt x="62689" y="142089"/>
                    <a:pt x="65766"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3" y="426200"/>
                    <a:pt x="128016" y="426644"/>
                  </a:cubicBezTo>
                  <a:lnTo>
                    <a:pt x="60884" y="426644"/>
                  </a:lnTo>
                  <a:cubicBezTo>
                    <a:pt x="43697" y="426200"/>
                    <a:pt x="29364" y="420235"/>
                    <a:pt x="17885" y="408748"/>
                  </a:cubicBezTo>
                  <a:cubicBezTo>
                    <a:pt x="6406" y="397262"/>
                    <a:pt x="444" y="382920"/>
                    <a:pt x="0" y="365722"/>
                  </a:cubicBezTo>
                  <a:lnTo>
                    <a:pt x="0" y="304800"/>
                  </a:lnTo>
                  <a:lnTo>
                    <a:pt x="60884" y="304800"/>
                  </a:lnTo>
                  <a:lnTo>
                    <a:pt x="60884" y="356612"/>
                  </a:lnTo>
                  <a:cubicBezTo>
                    <a:pt x="61024" y="360715"/>
                    <a:pt x="62575" y="364247"/>
                    <a:pt x="65537" y="367207"/>
                  </a:cubicBezTo>
                  <a:cubicBezTo>
                    <a:pt x="68500" y="370167"/>
                    <a:pt x="72034" y="371716"/>
                    <a:pt x="76141" y="371856"/>
                  </a:cubicBezTo>
                  <a:lnTo>
                    <a:pt x="112759" y="371856"/>
                  </a:lnTo>
                  <a:cubicBezTo>
                    <a:pt x="116865" y="371716"/>
                    <a:pt x="120399" y="370167"/>
                    <a:pt x="123363" y="367207"/>
                  </a:cubicBezTo>
                  <a:cubicBezTo>
                    <a:pt x="126325" y="364247"/>
                    <a:pt x="127876" y="360715"/>
                    <a:pt x="128016" y="356612"/>
                  </a:cubicBezTo>
                  <a:lnTo>
                    <a:pt x="128016" y="286486"/>
                  </a:lnTo>
                  <a:cubicBezTo>
                    <a:pt x="127800" y="278813"/>
                    <a:pt x="126096" y="272359"/>
                    <a:pt x="122904" y="267125"/>
                  </a:cubicBezTo>
                  <a:cubicBezTo>
                    <a:pt x="119713" y="261892"/>
                    <a:pt x="116331" y="258182"/>
                    <a:pt x="112759" y="255997"/>
                  </a:cubicBezTo>
                  <a:lnTo>
                    <a:pt x="60275" y="221239"/>
                  </a:lnTo>
                  <a:cubicBezTo>
                    <a:pt x="43646" y="211063"/>
                    <a:pt x="29567" y="199706"/>
                    <a:pt x="18037" y="187167"/>
                  </a:cubicBezTo>
                  <a:cubicBezTo>
                    <a:pt x="6507" y="174629"/>
                    <a:pt x="495" y="157936"/>
                    <a:pt x="0" y="137089"/>
                  </a:cubicBezTo>
                  <a:lnTo>
                    <a:pt x="0" y="60922"/>
                  </a:lnTo>
                  <a:cubicBezTo>
                    <a:pt x="444" y="43724"/>
                    <a:pt x="6406" y="29382"/>
                    <a:pt x="17885"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6" name="Forma libre 89">
              <a:extLst>
                <a:ext uri="{FF2B5EF4-FFF2-40B4-BE49-F238E27FC236}">
                  <a16:creationId xmlns:a16="http://schemas.microsoft.com/office/drawing/2014/main" id="{D4996D3F-7DD7-A94D-B787-1915C3787430}"/>
                </a:ext>
              </a:extLst>
            </p:cNvPr>
            <p:cNvSpPr/>
            <p:nvPr/>
          </p:nvSpPr>
          <p:spPr>
            <a:xfrm>
              <a:off x="64335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2" y="59438"/>
                  </a:cubicBezTo>
                  <a:cubicBezTo>
                    <a:pt x="120399" y="56478"/>
                    <a:pt x="116865" y="54928"/>
                    <a:pt x="112758" y="54788"/>
                  </a:cubicBezTo>
                  <a:lnTo>
                    <a:pt x="76141" y="54788"/>
                  </a:lnTo>
                  <a:cubicBezTo>
                    <a:pt x="72034" y="54928"/>
                    <a:pt x="68500" y="56478"/>
                    <a:pt x="65537" y="59438"/>
                  </a:cubicBezTo>
                  <a:cubicBezTo>
                    <a:pt x="62574" y="62398"/>
                    <a:pt x="61023" y="65929"/>
                    <a:pt x="60884" y="70033"/>
                  </a:cubicBezTo>
                  <a:lnTo>
                    <a:pt x="60884" y="127962"/>
                  </a:lnTo>
                  <a:cubicBezTo>
                    <a:pt x="61062" y="135635"/>
                    <a:pt x="62689" y="142089"/>
                    <a:pt x="65765"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5" y="408748"/>
                  </a:cubicBezTo>
                  <a:cubicBezTo>
                    <a:pt x="6406" y="397262"/>
                    <a:pt x="444" y="382920"/>
                    <a:pt x="0" y="365722"/>
                  </a:cubicBezTo>
                  <a:lnTo>
                    <a:pt x="0" y="304800"/>
                  </a:lnTo>
                  <a:lnTo>
                    <a:pt x="60884" y="304800"/>
                  </a:lnTo>
                  <a:lnTo>
                    <a:pt x="60884" y="356612"/>
                  </a:lnTo>
                  <a:cubicBezTo>
                    <a:pt x="61023" y="360715"/>
                    <a:pt x="62574" y="364247"/>
                    <a:pt x="65537" y="367207"/>
                  </a:cubicBezTo>
                  <a:cubicBezTo>
                    <a:pt x="68500" y="370167"/>
                    <a:pt x="72034" y="371716"/>
                    <a:pt x="76141" y="371856"/>
                  </a:cubicBezTo>
                  <a:lnTo>
                    <a:pt x="112758" y="371856"/>
                  </a:lnTo>
                  <a:cubicBezTo>
                    <a:pt x="116865" y="371716"/>
                    <a:pt x="120399" y="370167"/>
                    <a:pt x="123362" y="367207"/>
                  </a:cubicBezTo>
                  <a:cubicBezTo>
                    <a:pt x="126325" y="364247"/>
                    <a:pt x="127876" y="360715"/>
                    <a:pt x="128016" y="356612"/>
                  </a:cubicBezTo>
                  <a:lnTo>
                    <a:pt x="128016" y="286486"/>
                  </a:lnTo>
                  <a:cubicBezTo>
                    <a:pt x="127799" y="278813"/>
                    <a:pt x="126096" y="272359"/>
                    <a:pt x="122904" y="267125"/>
                  </a:cubicBezTo>
                  <a:cubicBezTo>
                    <a:pt x="119713" y="261892"/>
                    <a:pt x="116331" y="258182"/>
                    <a:pt x="112758" y="255997"/>
                  </a:cubicBezTo>
                  <a:lnTo>
                    <a:pt x="60275" y="221239"/>
                  </a:lnTo>
                  <a:cubicBezTo>
                    <a:pt x="43646" y="211063"/>
                    <a:pt x="29566" y="199706"/>
                    <a:pt x="18036" y="187167"/>
                  </a:cubicBezTo>
                  <a:cubicBezTo>
                    <a:pt x="6507" y="174629"/>
                    <a:pt x="494" y="157936"/>
                    <a:pt x="0" y="137089"/>
                  </a:cubicBezTo>
                  <a:lnTo>
                    <a:pt x="0" y="60922"/>
                  </a:lnTo>
                  <a:cubicBezTo>
                    <a:pt x="444" y="43724"/>
                    <a:pt x="6406" y="29382"/>
                    <a:pt x="17885"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7" name="Forma libre 90">
              <a:extLst>
                <a:ext uri="{FF2B5EF4-FFF2-40B4-BE49-F238E27FC236}">
                  <a16:creationId xmlns:a16="http://schemas.microsoft.com/office/drawing/2014/main" id="{4DCE9550-55C6-DC44-A29C-827278CBAD30}"/>
                </a:ext>
              </a:extLst>
            </p:cNvPr>
            <p:cNvSpPr/>
            <p:nvPr/>
          </p:nvSpPr>
          <p:spPr>
            <a:xfrm>
              <a:off x="678036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8" name="Forma libre 91">
              <a:extLst>
                <a:ext uri="{FF2B5EF4-FFF2-40B4-BE49-F238E27FC236}">
                  <a16:creationId xmlns:a16="http://schemas.microsoft.com/office/drawing/2014/main" id="{E5F6FDA5-F81E-9B4B-8728-46ADB1F028BE}"/>
                </a:ext>
              </a:extLst>
            </p:cNvPr>
            <p:cNvSpPr/>
            <p:nvPr/>
          </p:nvSpPr>
          <p:spPr>
            <a:xfrm>
              <a:off x="6983208" y="2838280"/>
              <a:ext cx="188900" cy="426644"/>
            </a:xfrm>
            <a:custGeom>
              <a:avLst/>
              <a:gdLst/>
              <a:ahLst/>
              <a:cxnLst/>
              <a:rect l="l" t="t" r="r" b="b"/>
              <a:pathLst>
                <a:path w="188900" h="426644">
                  <a:moveTo>
                    <a:pt x="60884" y="0"/>
                  </a:moveTo>
                  <a:lnTo>
                    <a:pt x="128016" y="0"/>
                  </a:lnTo>
                  <a:cubicBezTo>
                    <a:pt x="145203" y="444"/>
                    <a:pt x="159536" y="6405"/>
                    <a:pt x="171016" y="17883"/>
                  </a:cubicBezTo>
                  <a:cubicBezTo>
                    <a:pt x="182495" y="29362"/>
                    <a:pt x="188456" y="43696"/>
                    <a:pt x="188900" y="60884"/>
                  </a:cubicBezTo>
                  <a:lnTo>
                    <a:pt x="188900" y="365759"/>
                  </a:lnTo>
                  <a:cubicBezTo>
                    <a:pt x="188456" y="382948"/>
                    <a:pt x="182495" y="397282"/>
                    <a:pt x="171016" y="408761"/>
                  </a:cubicBezTo>
                  <a:cubicBezTo>
                    <a:pt x="159536" y="420239"/>
                    <a:pt x="145203" y="426200"/>
                    <a:pt x="128016" y="426644"/>
                  </a:cubicBezTo>
                  <a:lnTo>
                    <a:pt x="60884" y="426644"/>
                  </a:lnTo>
                  <a:cubicBezTo>
                    <a:pt x="43697" y="426200"/>
                    <a:pt x="29364" y="420239"/>
                    <a:pt x="17884" y="408761"/>
                  </a:cubicBezTo>
                  <a:cubicBezTo>
                    <a:pt x="6406" y="397282"/>
                    <a:pt x="444" y="382948"/>
                    <a:pt x="0" y="365759"/>
                  </a:cubicBezTo>
                  <a:lnTo>
                    <a:pt x="0" y="60884"/>
                  </a:lnTo>
                  <a:cubicBezTo>
                    <a:pt x="444" y="43696"/>
                    <a:pt x="6406" y="29362"/>
                    <a:pt x="17884" y="17883"/>
                  </a:cubicBezTo>
                  <a:cubicBezTo>
                    <a:pt x="29364" y="6405"/>
                    <a:pt x="43697"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3" y="367207"/>
                  </a:cubicBezTo>
                  <a:cubicBezTo>
                    <a:pt x="126325" y="364247"/>
                    <a:pt x="127877" y="360716"/>
                    <a:pt x="128016" y="356613"/>
                  </a:cubicBezTo>
                  <a:lnTo>
                    <a:pt x="128016" y="70031"/>
                  </a:lnTo>
                  <a:cubicBezTo>
                    <a:pt x="127877" y="65928"/>
                    <a:pt x="126325" y="62396"/>
                    <a:pt x="123363"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9" name="Forma libre 92">
              <a:extLst>
                <a:ext uri="{FF2B5EF4-FFF2-40B4-BE49-F238E27FC236}">
                  <a16:creationId xmlns:a16="http://schemas.microsoft.com/office/drawing/2014/main" id="{BD9538E4-81D4-384D-BB0E-9B289FB57D58}"/>
                </a:ext>
              </a:extLst>
            </p:cNvPr>
            <p:cNvSpPr/>
            <p:nvPr/>
          </p:nvSpPr>
          <p:spPr>
            <a:xfrm>
              <a:off x="7247089" y="2838280"/>
              <a:ext cx="205968" cy="426644"/>
            </a:xfrm>
            <a:custGeom>
              <a:avLst/>
              <a:gdLst/>
              <a:ahLst/>
              <a:cxnLst/>
              <a:rect l="l" t="t" r="r" b="b"/>
              <a:pathLst>
                <a:path w="205968" h="426644">
                  <a:moveTo>
                    <a:pt x="0" y="0"/>
                  </a:moveTo>
                  <a:lnTo>
                    <a:pt x="128016" y="0"/>
                  </a:lnTo>
                  <a:cubicBezTo>
                    <a:pt x="145203" y="444"/>
                    <a:pt x="159536" y="6405"/>
                    <a:pt x="171015" y="17883"/>
                  </a:cubicBezTo>
                  <a:cubicBezTo>
                    <a:pt x="182494" y="29362"/>
                    <a:pt x="188455" y="43695"/>
                    <a:pt x="188900" y="60884"/>
                  </a:cubicBezTo>
                  <a:lnTo>
                    <a:pt x="188900" y="163906"/>
                  </a:lnTo>
                  <a:cubicBezTo>
                    <a:pt x="188506" y="178931"/>
                    <a:pt x="184423" y="191250"/>
                    <a:pt x="176647" y="200863"/>
                  </a:cubicBezTo>
                  <a:cubicBezTo>
                    <a:pt x="168872" y="210477"/>
                    <a:pt x="159765"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0" name="Forma libre 93">
              <a:extLst>
                <a:ext uri="{FF2B5EF4-FFF2-40B4-BE49-F238E27FC236}">
                  <a16:creationId xmlns:a16="http://schemas.microsoft.com/office/drawing/2014/main" id="{F240CF38-C07C-BE48-AA65-33DAC4855A77}"/>
                </a:ext>
              </a:extLst>
            </p:cNvPr>
            <p:cNvSpPr/>
            <p:nvPr/>
          </p:nvSpPr>
          <p:spPr>
            <a:xfrm>
              <a:off x="759951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1" name="Forma libre 94">
              <a:extLst>
                <a:ext uri="{FF2B5EF4-FFF2-40B4-BE49-F238E27FC236}">
                  <a16:creationId xmlns:a16="http://schemas.microsoft.com/office/drawing/2014/main" id="{0E373584-2F84-754F-AE40-9EEC4010A406}"/>
                </a:ext>
              </a:extLst>
            </p:cNvPr>
            <p:cNvSpPr/>
            <p:nvPr/>
          </p:nvSpPr>
          <p:spPr>
            <a:xfrm>
              <a:off x="7809064" y="2838280"/>
              <a:ext cx="188900" cy="426644"/>
            </a:xfrm>
            <a:custGeom>
              <a:avLst/>
              <a:gdLst/>
              <a:ahLst/>
              <a:cxnLst/>
              <a:rect l="l" t="t" r="r" b="b"/>
              <a:pathLst>
                <a:path w="188900" h="426644">
                  <a:moveTo>
                    <a:pt x="0" y="0"/>
                  </a:moveTo>
                  <a:lnTo>
                    <a:pt x="128016" y="0"/>
                  </a:lnTo>
                  <a:cubicBezTo>
                    <a:pt x="145203" y="444"/>
                    <a:pt x="159536" y="6405"/>
                    <a:pt x="171015" y="17883"/>
                  </a:cubicBezTo>
                  <a:cubicBezTo>
                    <a:pt x="182494" y="29362"/>
                    <a:pt x="188455" y="43696"/>
                    <a:pt x="188900" y="60884"/>
                  </a:cubicBezTo>
                  <a:lnTo>
                    <a:pt x="188900" y="365759"/>
                  </a:lnTo>
                  <a:cubicBezTo>
                    <a:pt x="188455" y="382948"/>
                    <a:pt x="182494" y="397282"/>
                    <a:pt x="171015" y="408761"/>
                  </a:cubicBezTo>
                  <a:cubicBezTo>
                    <a:pt x="159536" y="420239"/>
                    <a:pt x="145203" y="426200"/>
                    <a:pt x="128016" y="426644"/>
                  </a:cubicBezTo>
                  <a:lnTo>
                    <a:pt x="0" y="426644"/>
                  </a:lnTo>
                  <a:lnTo>
                    <a:pt x="0" y="0"/>
                  </a:lnTo>
                  <a:close/>
                  <a:moveTo>
                    <a:pt x="60884" y="54788"/>
                  </a:moveTo>
                  <a:lnTo>
                    <a:pt x="60884" y="371856"/>
                  </a:lnTo>
                  <a:lnTo>
                    <a:pt x="112758" y="371856"/>
                  </a:lnTo>
                  <a:cubicBezTo>
                    <a:pt x="116865"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2" name="Forma libre 95">
              <a:extLst>
                <a:ext uri="{FF2B5EF4-FFF2-40B4-BE49-F238E27FC236}">
                  <a16:creationId xmlns:a16="http://schemas.microsoft.com/office/drawing/2014/main" id="{A11F840B-AF68-B145-9F06-9532B2E4D5F4}"/>
                </a:ext>
              </a:extLst>
            </p:cNvPr>
            <p:cNvSpPr/>
            <p:nvPr/>
          </p:nvSpPr>
          <p:spPr>
            <a:xfrm>
              <a:off x="8073325" y="2838280"/>
              <a:ext cx="188900" cy="426644"/>
            </a:xfrm>
            <a:custGeom>
              <a:avLst/>
              <a:gdLst/>
              <a:ahLst/>
              <a:cxnLst/>
              <a:rect l="l" t="t" r="r" b="b"/>
              <a:pathLst>
                <a:path w="188900" h="426644">
                  <a:moveTo>
                    <a:pt x="0" y="0"/>
                  </a:moveTo>
                  <a:lnTo>
                    <a:pt x="60884" y="0"/>
                  </a:lnTo>
                  <a:lnTo>
                    <a:pt x="60884" y="356616"/>
                  </a:lnTo>
                  <a:cubicBezTo>
                    <a:pt x="61024" y="360718"/>
                    <a:pt x="62576" y="364249"/>
                    <a:pt x="65538" y="367208"/>
                  </a:cubicBezTo>
                  <a:cubicBezTo>
                    <a:pt x="68500" y="370167"/>
                    <a:pt x="72034" y="371717"/>
                    <a:pt x="76142" y="371856"/>
                  </a:cubicBezTo>
                  <a:lnTo>
                    <a:pt x="112759" y="371856"/>
                  </a:lnTo>
                  <a:cubicBezTo>
                    <a:pt x="116866" y="371717"/>
                    <a:pt x="120400" y="370167"/>
                    <a:pt x="123363" y="367208"/>
                  </a:cubicBezTo>
                  <a:cubicBezTo>
                    <a:pt x="126325" y="364249"/>
                    <a:pt x="127877" y="360718"/>
                    <a:pt x="128016" y="356616"/>
                  </a:cubicBezTo>
                  <a:lnTo>
                    <a:pt x="128016" y="0"/>
                  </a:lnTo>
                  <a:lnTo>
                    <a:pt x="188900" y="0"/>
                  </a:lnTo>
                  <a:lnTo>
                    <a:pt x="188900" y="365760"/>
                  </a:lnTo>
                  <a:cubicBezTo>
                    <a:pt x="188456" y="382949"/>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9"/>
                    <a:pt x="0" y="36576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3" name="Forma libre 96">
              <a:extLst>
                <a:ext uri="{FF2B5EF4-FFF2-40B4-BE49-F238E27FC236}">
                  <a16:creationId xmlns:a16="http://schemas.microsoft.com/office/drawing/2014/main" id="{4F35066A-D388-7147-8820-8AB1121B43F7}"/>
                </a:ext>
              </a:extLst>
            </p:cNvPr>
            <p:cNvSpPr/>
            <p:nvPr/>
          </p:nvSpPr>
          <p:spPr>
            <a:xfrm>
              <a:off x="8335758" y="2838280"/>
              <a:ext cx="188900" cy="426644"/>
            </a:xfrm>
            <a:custGeom>
              <a:avLst/>
              <a:gdLst/>
              <a:ahLst/>
              <a:cxnLst/>
              <a:rect l="l" t="t" r="r" b="b"/>
              <a:pathLst>
                <a:path w="188900" h="426644">
                  <a:moveTo>
                    <a:pt x="60884" y="0"/>
                  </a:moveTo>
                  <a:lnTo>
                    <a:pt x="128016" y="0"/>
                  </a:lnTo>
                  <a:cubicBezTo>
                    <a:pt x="145202" y="444"/>
                    <a:pt x="159536" y="6410"/>
                    <a:pt x="171016" y="17896"/>
                  </a:cubicBezTo>
                  <a:cubicBezTo>
                    <a:pt x="182494" y="29382"/>
                    <a:pt x="188456" y="43724"/>
                    <a:pt x="188900" y="60922"/>
                  </a:cubicBezTo>
                  <a:lnTo>
                    <a:pt x="188900" y="121844"/>
                  </a:lnTo>
                  <a:lnTo>
                    <a:pt x="128016" y="121844"/>
                  </a:lnTo>
                  <a:lnTo>
                    <a:pt x="128016" y="70031"/>
                  </a:lnTo>
                  <a:cubicBezTo>
                    <a:pt x="127876" y="65928"/>
                    <a:pt x="126324" y="62396"/>
                    <a:pt x="123362" y="59437"/>
                  </a:cubicBezTo>
                  <a:cubicBezTo>
                    <a:pt x="120400" y="56477"/>
                    <a:pt x="116866" y="54928"/>
                    <a:pt x="112758"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6"/>
                    <a:pt x="123362" y="367203"/>
                  </a:cubicBezTo>
                  <a:cubicBezTo>
                    <a:pt x="126324" y="364241"/>
                    <a:pt x="127876" y="360701"/>
                    <a:pt x="128016" y="356584"/>
                  </a:cubicBezTo>
                  <a:lnTo>
                    <a:pt x="128016" y="304800"/>
                  </a:lnTo>
                  <a:lnTo>
                    <a:pt x="188900" y="304800"/>
                  </a:lnTo>
                  <a:lnTo>
                    <a:pt x="188900" y="365758"/>
                  </a:lnTo>
                  <a:cubicBezTo>
                    <a:pt x="188456" y="382948"/>
                    <a:pt x="182494" y="397282"/>
                    <a:pt x="171016" y="408761"/>
                  </a:cubicBezTo>
                  <a:cubicBezTo>
                    <a:pt x="159536" y="420239"/>
                    <a:pt x="145202" y="426200"/>
                    <a:pt x="128016" y="426644"/>
                  </a:cubicBezTo>
                  <a:lnTo>
                    <a:pt x="60884" y="426644"/>
                  </a:lnTo>
                  <a:cubicBezTo>
                    <a:pt x="43697" y="426200"/>
                    <a:pt x="29364" y="420239"/>
                    <a:pt x="17884" y="408761"/>
                  </a:cubicBezTo>
                  <a:cubicBezTo>
                    <a:pt x="6406" y="397282"/>
                    <a:pt x="444" y="382948"/>
                    <a:pt x="0" y="365758"/>
                  </a:cubicBezTo>
                  <a:lnTo>
                    <a:pt x="0" y="60922"/>
                  </a:lnTo>
                  <a:cubicBezTo>
                    <a:pt x="444" y="43724"/>
                    <a:pt x="6406" y="29382"/>
                    <a:pt x="17884"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4" name="Forma libre 97">
              <a:extLst>
                <a:ext uri="{FF2B5EF4-FFF2-40B4-BE49-F238E27FC236}">
                  <a16:creationId xmlns:a16="http://schemas.microsoft.com/office/drawing/2014/main" id="{5A99AB75-4DE4-2A4C-9743-32856935DA33}"/>
                </a:ext>
              </a:extLst>
            </p:cNvPr>
            <p:cNvSpPr/>
            <p:nvPr/>
          </p:nvSpPr>
          <p:spPr>
            <a:xfrm>
              <a:off x="8565464" y="2838280"/>
              <a:ext cx="218237" cy="426644"/>
            </a:xfrm>
            <a:custGeom>
              <a:avLst/>
              <a:gdLst/>
              <a:ahLst/>
              <a:cxnLst/>
              <a:rect l="l" t="t" r="r" b="b"/>
              <a:pathLst>
                <a:path w="218237" h="426644">
                  <a:moveTo>
                    <a:pt x="75590" y="0"/>
                  </a:moveTo>
                  <a:lnTo>
                    <a:pt x="142647" y="0"/>
                  </a:lnTo>
                  <a:lnTo>
                    <a:pt x="218237" y="426644"/>
                  </a:lnTo>
                  <a:lnTo>
                    <a:pt x="154838" y="426644"/>
                  </a:lnTo>
                  <a:lnTo>
                    <a:pt x="145085" y="359600"/>
                  </a:lnTo>
                  <a:cubicBezTo>
                    <a:pt x="144201" y="359600"/>
                    <a:pt x="137977" y="359600"/>
                    <a:pt x="126413" y="359600"/>
                  </a:cubicBezTo>
                  <a:cubicBezTo>
                    <a:pt x="114849" y="359600"/>
                    <a:pt x="103253" y="359600"/>
                    <a:pt x="91621" y="359600"/>
                  </a:cubicBezTo>
                  <a:cubicBezTo>
                    <a:pt x="79989" y="359600"/>
                    <a:pt x="73630" y="359600"/>
                    <a:pt x="72542" y="359600"/>
                  </a:cubicBezTo>
                  <a:lnTo>
                    <a:pt x="63399" y="426644"/>
                  </a:lnTo>
                  <a:lnTo>
                    <a:pt x="0" y="426644"/>
                  </a:lnTo>
                  <a:lnTo>
                    <a:pt x="75590" y="0"/>
                  </a:lnTo>
                  <a:close/>
                  <a:moveTo>
                    <a:pt x="107289" y="92644"/>
                  </a:moveTo>
                  <a:lnTo>
                    <a:pt x="102413" y="152374"/>
                  </a:lnTo>
                  <a:lnTo>
                    <a:pt x="80467" y="304746"/>
                  </a:lnTo>
                  <a:lnTo>
                    <a:pt x="137161"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5" name="Forma libre 98">
              <a:extLst>
                <a:ext uri="{FF2B5EF4-FFF2-40B4-BE49-F238E27FC236}">
                  <a16:creationId xmlns:a16="http://schemas.microsoft.com/office/drawing/2014/main" id="{224DFE88-AD48-494B-B104-1C358A8A01B5}"/>
                </a:ext>
              </a:extLst>
            </p:cNvPr>
            <p:cNvSpPr/>
            <p:nvPr/>
          </p:nvSpPr>
          <p:spPr>
            <a:xfrm>
              <a:off x="8783356" y="2838280"/>
              <a:ext cx="182804" cy="426644"/>
            </a:xfrm>
            <a:custGeom>
              <a:avLst/>
              <a:gdLst/>
              <a:ahLst/>
              <a:cxnLst/>
              <a:rect l="l" t="t" r="r" b="b"/>
              <a:pathLst>
                <a:path w="182804" h="426644">
                  <a:moveTo>
                    <a:pt x="0" y="0"/>
                  </a:moveTo>
                  <a:lnTo>
                    <a:pt x="182804" y="0"/>
                  </a:lnTo>
                  <a:lnTo>
                    <a:pt x="182804" y="54788"/>
                  </a:lnTo>
                  <a:lnTo>
                    <a:pt x="121844" y="54788"/>
                  </a:lnTo>
                  <a:lnTo>
                    <a:pt x="121844" y="426644"/>
                  </a:lnTo>
                  <a:lnTo>
                    <a:pt x="60961" y="426644"/>
                  </a:lnTo>
                  <a:lnTo>
                    <a:pt x="60961"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6" name="Forma libre 99">
              <a:extLst>
                <a:ext uri="{FF2B5EF4-FFF2-40B4-BE49-F238E27FC236}">
                  <a16:creationId xmlns:a16="http://schemas.microsoft.com/office/drawing/2014/main" id="{65B9B05E-D0C9-6D47-AF37-F9A8D8C46B72}"/>
                </a:ext>
              </a:extLst>
            </p:cNvPr>
            <p:cNvSpPr/>
            <p:nvPr/>
          </p:nvSpPr>
          <p:spPr>
            <a:xfrm>
              <a:off x="9002508" y="2838280"/>
              <a:ext cx="188900" cy="426644"/>
            </a:xfrm>
            <a:custGeom>
              <a:avLst/>
              <a:gdLst/>
              <a:ahLst/>
              <a:cxnLst/>
              <a:rect l="l" t="t" r="r" b="b"/>
              <a:pathLst>
                <a:path w="188900" h="426644">
                  <a:moveTo>
                    <a:pt x="60884" y="0"/>
                  </a:moveTo>
                  <a:lnTo>
                    <a:pt x="128016" y="0"/>
                  </a:lnTo>
                  <a:cubicBezTo>
                    <a:pt x="145202" y="444"/>
                    <a:pt x="159536" y="6405"/>
                    <a:pt x="171016" y="17883"/>
                  </a:cubicBezTo>
                  <a:cubicBezTo>
                    <a:pt x="182494" y="29362"/>
                    <a:pt x="188456" y="43696"/>
                    <a:pt x="188900" y="60884"/>
                  </a:cubicBezTo>
                  <a:lnTo>
                    <a:pt x="188900" y="365759"/>
                  </a:lnTo>
                  <a:cubicBezTo>
                    <a:pt x="188456" y="382948"/>
                    <a:pt x="182494" y="397282"/>
                    <a:pt x="171016" y="408761"/>
                  </a:cubicBezTo>
                  <a:cubicBezTo>
                    <a:pt x="159536" y="420239"/>
                    <a:pt x="145202" y="426200"/>
                    <a:pt x="128016"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7" name="Forma libre 100">
              <a:extLst>
                <a:ext uri="{FF2B5EF4-FFF2-40B4-BE49-F238E27FC236}">
                  <a16:creationId xmlns:a16="http://schemas.microsoft.com/office/drawing/2014/main" id="{C2D4D771-D9AE-D94E-B2FD-FB250CC7A443}"/>
                </a:ext>
              </a:extLst>
            </p:cNvPr>
            <p:cNvSpPr/>
            <p:nvPr/>
          </p:nvSpPr>
          <p:spPr>
            <a:xfrm>
              <a:off x="9266389" y="2838280"/>
              <a:ext cx="205968" cy="426644"/>
            </a:xfrm>
            <a:custGeom>
              <a:avLst/>
              <a:gdLst/>
              <a:ahLst/>
              <a:cxnLst/>
              <a:rect l="l" t="t" r="r" b="b"/>
              <a:pathLst>
                <a:path w="205968" h="426644">
                  <a:moveTo>
                    <a:pt x="0" y="0"/>
                  </a:moveTo>
                  <a:lnTo>
                    <a:pt x="128016" y="0"/>
                  </a:lnTo>
                  <a:cubicBezTo>
                    <a:pt x="145203" y="444"/>
                    <a:pt x="159535" y="6405"/>
                    <a:pt x="171015" y="17883"/>
                  </a:cubicBezTo>
                  <a:cubicBezTo>
                    <a:pt x="182494" y="29362"/>
                    <a:pt x="188455" y="43695"/>
                    <a:pt x="188899" y="60884"/>
                  </a:cubicBezTo>
                  <a:lnTo>
                    <a:pt x="188899" y="163906"/>
                  </a:lnTo>
                  <a:cubicBezTo>
                    <a:pt x="188506" y="178931"/>
                    <a:pt x="184423" y="191250"/>
                    <a:pt x="176647" y="200863"/>
                  </a:cubicBezTo>
                  <a:cubicBezTo>
                    <a:pt x="168871" y="210477"/>
                    <a:pt x="159765" y="216853"/>
                    <a:pt x="149325" y="219990"/>
                  </a:cubicBezTo>
                  <a:lnTo>
                    <a:pt x="205968" y="426644"/>
                  </a:lnTo>
                  <a:lnTo>
                    <a:pt x="142019" y="426644"/>
                  </a:lnTo>
                  <a:lnTo>
                    <a:pt x="91397" y="234620"/>
                  </a:lnTo>
                  <a:lnTo>
                    <a:pt x="60883" y="234620"/>
                  </a:lnTo>
                  <a:lnTo>
                    <a:pt x="60883" y="426644"/>
                  </a:lnTo>
                  <a:lnTo>
                    <a:pt x="0" y="426644"/>
                  </a:lnTo>
                  <a:lnTo>
                    <a:pt x="0" y="0"/>
                  </a:lnTo>
                  <a:close/>
                  <a:moveTo>
                    <a:pt x="60883" y="54788"/>
                  </a:moveTo>
                  <a:lnTo>
                    <a:pt x="60883" y="179756"/>
                  </a:lnTo>
                  <a:lnTo>
                    <a:pt x="112758" y="179756"/>
                  </a:lnTo>
                  <a:cubicBezTo>
                    <a:pt x="116865" y="179616"/>
                    <a:pt x="120399" y="178067"/>
                    <a:pt x="123362" y="175108"/>
                  </a:cubicBezTo>
                  <a:cubicBezTo>
                    <a:pt x="126324" y="172149"/>
                    <a:pt x="127876" y="168618"/>
                    <a:pt x="128016" y="164516"/>
                  </a:cubicBezTo>
                  <a:lnTo>
                    <a:pt x="128016" y="70028"/>
                  </a:lnTo>
                  <a:cubicBezTo>
                    <a:pt x="127876" y="65926"/>
                    <a:pt x="126324" y="62395"/>
                    <a:pt x="123362" y="59436"/>
                  </a:cubicBezTo>
                  <a:cubicBezTo>
                    <a:pt x="120399" y="56477"/>
                    <a:pt x="116865" y="54928"/>
                    <a:pt x="112758" y="54788"/>
                  </a:cubicBezTo>
                  <a:lnTo>
                    <a:pt x="6088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8" name="Forma libre 101">
              <a:extLst>
                <a:ext uri="{FF2B5EF4-FFF2-40B4-BE49-F238E27FC236}">
                  <a16:creationId xmlns:a16="http://schemas.microsoft.com/office/drawing/2014/main" id="{40291FB1-D476-9F4C-8D53-469F1C457DE9}"/>
                </a:ext>
              </a:extLst>
            </p:cNvPr>
            <p:cNvSpPr/>
            <p:nvPr/>
          </p:nvSpPr>
          <p:spPr>
            <a:xfrm>
              <a:off x="95196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4" y="62398"/>
                    <a:pt x="123362" y="59438"/>
                  </a:cubicBezTo>
                  <a:cubicBezTo>
                    <a:pt x="120399" y="56478"/>
                    <a:pt x="116864" y="54928"/>
                    <a:pt x="112758" y="54788"/>
                  </a:cubicBezTo>
                  <a:lnTo>
                    <a:pt x="76140" y="54788"/>
                  </a:lnTo>
                  <a:cubicBezTo>
                    <a:pt x="72034" y="54928"/>
                    <a:pt x="68500" y="56478"/>
                    <a:pt x="65536" y="59438"/>
                  </a:cubicBezTo>
                  <a:cubicBezTo>
                    <a:pt x="62574" y="62398"/>
                    <a:pt x="61023" y="65929"/>
                    <a:pt x="60884" y="70033"/>
                  </a:cubicBezTo>
                  <a:lnTo>
                    <a:pt x="60884" y="127962"/>
                  </a:lnTo>
                  <a:cubicBezTo>
                    <a:pt x="61062" y="135635"/>
                    <a:pt x="62688" y="142089"/>
                    <a:pt x="65765" y="147323"/>
                  </a:cubicBezTo>
                  <a:cubicBezTo>
                    <a:pt x="68842" y="152557"/>
                    <a:pt x="72301" y="156267"/>
                    <a:pt x="76140" y="158452"/>
                  </a:cubicBezTo>
                  <a:lnTo>
                    <a:pt x="127404" y="190770"/>
                  </a:lnTo>
                  <a:cubicBezTo>
                    <a:pt x="143552" y="200247"/>
                    <a:pt x="157684" y="211782"/>
                    <a:pt x="169796" y="225376"/>
                  </a:cubicBezTo>
                  <a:cubicBezTo>
                    <a:pt x="181910"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4" y="408748"/>
                  </a:cubicBezTo>
                  <a:cubicBezTo>
                    <a:pt x="6405" y="397262"/>
                    <a:pt x="444" y="382920"/>
                    <a:pt x="0" y="365722"/>
                  </a:cubicBezTo>
                  <a:lnTo>
                    <a:pt x="0" y="304800"/>
                  </a:lnTo>
                  <a:lnTo>
                    <a:pt x="60884" y="304800"/>
                  </a:lnTo>
                  <a:lnTo>
                    <a:pt x="60884" y="356612"/>
                  </a:lnTo>
                  <a:cubicBezTo>
                    <a:pt x="61023" y="360715"/>
                    <a:pt x="62574" y="364247"/>
                    <a:pt x="65536" y="367207"/>
                  </a:cubicBezTo>
                  <a:cubicBezTo>
                    <a:pt x="68500" y="370167"/>
                    <a:pt x="72034" y="371716"/>
                    <a:pt x="76140" y="371856"/>
                  </a:cubicBezTo>
                  <a:lnTo>
                    <a:pt x="112758" y="371856"/>
                  </a:lnTo>
                  <a:cubicBezTo>
                    <a:pt x="116864" y="371716"/>
                    <a:pt x="120399" y="370167"/>
                    <a:pt x="123362" y="367207"/>
                  </a:cubicBezTo>
                  <a:cubicBezTo>
                    <a:pt x="126324" y="364247"/>
                    <a:pt x="127876" y="360715"/>
                    <a:pt x="128016" y="356612"/>
                  </a:cubicBezTo>
                  <a:lnTo>
                    <a:pt x="128016" y="286486"/>
                  </a:lnTo>
                  <a:cubicBezTo>
                    <a:pt x="127799" y="278813"/>
                    <a:pt x="126096" y="272359"/>
                    <a:pt x="122904" y="267125"/>
                  </a:cubicBezTo>
                  <a:cubicBezTo>
                    <a:pt x="119712" y="261892"/>
                    <a:pt x="116330" y="258182"/>
                    <a:pt x="112758" y="255997"/>
                  </a:cubicBezTo>
                  <a:lnTo>
                    <a:pt x="60274" y="221239"/>
                  </a:lnTo>
                  <a:cubicBezTo>
                    <a:pt x="43646" y="211063"/>
                    <a:pt x="29566" y="199706"/>
                    <a:pt x="18036" y="187167"/>
                  </a:cubicBezTo>
                  <a:cubicBezTo>
                    <a:pt x="6506" y="174629"/>
                    <a:pt x="494" y="157936"/>
                    <a:pt x="0" y="137089"/>
                  </a:cubicBezTo>
                  <a:lnTo>
                    <a:pt x="0" y="60922"/>
                  </a:lnTo>
                  <a:cubicBezTo>
                    <a:pt x="444" y="43724"/>
                    <a:pt x="6405"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9" name="Forma libre 102">
              <a:extLst>
                <a:ext uri="{FF2B5EF4-FFF2-40B4-BE49-F238E27FC236}">
                  <a16:creationId xmlns:a16="http://schemas.microsoft.com/office/drawing/2014/main" id="{2CCA70C1-4E74-EE4A-8223-6C50210288E8}"/>
                </a:ext>
              </a:extLst>
            </p:cNvPr>
            <p:cNvSpPr/>
            <p:nvPr/>
          </p:nvSpPr>
          <p:spPr>
            <a:xfrm>
              <a:off x="98650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0" name="Forma libre 103">
              <a:extLst>
                <a:ext uri="{FF2B5EF4-FFF2-40B4-BE49-F238E27FC236}">
                  <a16:creationId xmlns:a16="http://schemas.microsoft.com/office/drawing/2014/main" id="{2935BF73-2887-0C4B-8ACC-0953CF1D3B17}"/>
                </a:ext>
              </a:extLst>
            </p:cNvPr>
            <p:cNvSpPr/>
            <p:nvPr/>
          </p:nvSpPr>
          <p:spPr>
            <a:xfrm>
              <a:off x="10112666" y="2838280"/>
              <a:ext cx="182804" cy="426644"/>
            </a:xfrm>
            <a:custGeom>
              <a:avLst/>
              <a:gdLst/>
              <a:ahLst/>
              <a:cxnLst/>
              <a:rect l="l" t="t" r="r" b="b"/>
              <a:pathLst>
                <a:path w="182804" h="426644">
                  <a:moveTo>
                    <a:pt x="60884" y="0"/>
                  </a:moveTo>
                  <a:lnTo>
                    <a:pt x="121920" y="0"/>
                  </a:lnTo>
                  <a:cubicBezTo>
                    <a:pt x="139106" y="444"/>
                    <a:pt x="153440" y="6405"/>
                    <a:pt x="164919" y="17883"/>
                  </a:cubicBezTo>
                  <a:cubicBezTo>
                    <a:pt x="176398" y="29362"/>
                    <a:pt x="182359" y="43696"/>
                    <a:pt x="182804" y="60884"/>
                  </a:cubicBezTo>
                  <a:lnTo>
                    <a:pt x="182804" y="365759"/>
                  </a:lnTo>
                  <a:cubicBezTo>
                    <a:pt x="182359" y="382948"/>
                    <a:pt x="176398" y="397282"/>
                    <a:pt x="164919" y="408761"/>
                  </a:cubicBezTo>
                  <a:cubicBezTo>
                    <a:pt x="153440" y="420239"/>
                    <a:pt x="139106" y="426200"/>
                    <a:pt x="121920"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3" y="54788"/>
                  </a:moveTo>
                  <a:cubicBezTo>
                    <a:pt x="72035" y="54928"/>
                    <a:pt x="68501" y="56477"/>
                    <a:pt x="65538" y="59437"/>
                  </a:cubicBezTo>
                  <a:cubicBezTo>
                    <a:pt x="62575" y="62396"/>
                    <a:pt x="61024" y="65928"/>
                    <a:pt x="60884" y="70031"/>
                  </a:cubicBezTo>
                  <a:lnTo>
                    <a:pt x="60884" y="356613"/>
                  </a:lnTo>
                  <a:cubicBezTo>
                    <a:pt x="61024" y="360716"/>
                    <a:pt x="62575" y="364247"/>
                    <a:pt x="65538" y="367207"/>
                  </a:cubicBezTo>
                  <a:cubicBezTo>
                    <a:pt x="68501" y="370167"/>
                    <a:pt x="72035" y="371717"/>
                    <a:pt x="76143" y="371856"/>
                  </a:cubicBezTo>
                  <a:lnTo>
                    <a:pt x="106661" y="371856"/>
                  </a:lnTo>
                  <a:cubicBezTo>
                    <a:pt x="110768" y="371717"/>
                    <a:pt x="114303" y="370167"/>
                    <a:pt x="117266" y="367207"/>
                  </a:cubicBezTo>
                  <a:cubicBezTo>
                    <a:pt x="120228" y="364247"/>
                    <a:pt x="121780" y="360716"/>
                    <a:pt x="121920" y="356613"/>
                  </a:cubicBezTo>
                  <a:lnTo>
                    <a:pt x="121920" y="70031"/>
                  </a:lnTo>
                  <a:cubicBezTo>
                    <a:pt x="121780" y="65928"/>
                    <a:pt x="120228" y="62396"/>
                    <a:pt x="117266" y="59437"/>
                  </a:cubicBezTo>
                  <a:cubicBezTo>
                    <a:pt x="114303" y="56477"/>
                    <a:pt x="110768" y="54928"/>
                    <a:pt x="106661" y="54788"/>
                  </a:cubicBezTo>
                  <a:lnTo>
                    <a:pt x="7614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1" name="Forma libre 104">
              <a:extLst>
                <a:ext uri="{FF2B5EF4-FFF2-40B4-BE49-F238E27FC236}">
                  <a16:creationId xmlns:a16="http://schemas.microsoft.com/office/drawing/2014/main" id="{286513F5-0E6F-B649-8DF9-6BED0B1522DE}"/>
                </a:ext>
              </a:extLst>
            </p:cNvPr>
            <p:cNvSpPr/>
            <p:nvPr/>
          </p:nvSpPr>
          <p:spPr>
            <a:xfrm>
              <a:off x="103603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2" name="Forma libre 105">
              <a:extLst>
                <a:ext uri="{FF2B5EF4-FFF2-40B4-BE49-F238E27FC236}">
                  <a16:creationId xmlns:a16="http://schemas.microsoft.com/office/drawing/2014/main" id="{8141967F-E0BA-914C-B04E-690720FA0D19}"/>
                </a:ext>
              </a:extLst>
            </p:cNvPr>
            <p:cNvSpPr/>
            <p:nvPr/>
          </p:nvSpPr>
          <p:spPr>
            <a:xfrm>
              <a:off x="10598213" y="2838280"/>
              <a:ext cx="107213" cy="426644"/>
            </a:xfrm>
            <a:custGeom>
              <a:avLst/>
              <a:gdLst/>
              <a:ahLst/>
              <a:cxnLst/>
              <a:rect l="l" t="t" r="r" b="b"/>
              <a:pathLst>
                <a:path w="107213" h="426644">
                  <a:moveTo>
                    <a:pt x="0" y="0"/>
                  </a:moveTo>
                  <a:lnTo>
                    <a:pt x="107213" y="0"/>
                  </a:lnTo>
                  <a:lnTo>
                    <a:pt x="107213" y="426644"/>
                  </a:lnTo>
                  <a:lnTo>
                    <a:pt x="46297" y="426644"/>
                  </a:lnTo>
                  <a:lnTo>
                    <a:pt x="46297"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3" name="Forma libre 106">
              <a:extLst>
                <a:ext uri="{FF2B5EF4-FFF2-40B4-BE49-F238E27FC236}">
                  <a16:creationId xmlns:a16="http://schemas.microsoft.com/office/drawing/2014/main" id="{CE5E6A03-2EF7-1A41-85A8-E722DA540054}"/>
                </a:ext>
              </a:extLst>
            </p:cNvPr>
            <p:cNvSpPr/>
            <p:nvPr/>
          </p:nvSpPr>
          <p:spPr>
            <a:xfrm>
              <a:off x="6030634"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4" name="Forma libre 107">
              <a:extLst>
                <a:ext uri="{FF2B5EF4-FFF2-40B4-BE49-F238E27FC236}">
                  <a16:creationId xmlns:a16="http://schemas.microsoft.com/office/drawing/2014/main" id="{2A0FBCBF-9AF5-9E41-83C5-D64617628E06}"/>
                </a:ext>
              </a:extLst>
            </p:cNvPr>
            <p:cNvSpPr/>
            <p:nvPr/>
          </p:nvSpPr>
          <p:spPr>
            <a:xfrm>
              <a:off x="6256489" y="3571705"/>
              <a:ext cx="188900" cy="426644"/>
            </a:xfrm>
            <a:custGeom>
              <a:avLst/>
              <a:gdLst/>
              <a:ahLst/>
              <a:cxnLst/>
              <a:rect l="l" t="t" r="r" b="b"/>
              <a:pathLst>
                <a:path w="188900" h="426644">
                  <a:moveTo>
                    <a:pt x="0" y="0"/>
                  </a:moveTo>
                  <a:lnTo>
                    <a:pt x="60884" y="0"/>
                  </a:lnTo>
                  <a:lnTo>
                    <a:pt x="60884" y="179832"/>
                  </a:lnTo>
                  <a:lnTo>
                    <a:pt x="128016" y="179832"/>
                  </a:lnTo>
                  <a:lnTo>
                    <a:pt x="128016" y="0"/>
                  </a:lnTo>
                  <a:lnTo>
                    <a:pt x="188900" y="0"/>
                  </a:lnTo>
                  <a:lnTo>
                    <a:pt x="188900" y="426644"/>
                  </a:lnTo>
                  <a:lnTo>
                    <a:pt x="128016" y="426644"/>
                  </a:lnTo>
                  <a:lnTo>
                    <a:pt x="128016"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5" name="Forma libre 108">
              <a:extLst>
                <a:ext uri="{FF2B5EF4-FFF2-40B4-BE49-F238E27FC236}">
                  <a16:creationId xmlns:a16="http://schemas.microsoft.com/office/drawing/2014/main" id="{2E6840D4-140B-824D-ACA0-C08AFF48F5B5}"/>
                </a:ext>
              </a:extLst>
            </p:cNvPr>
            <p:cNvSpPr/>
            <p:nvPr/>
          </p:nvSpPr>
          <p:spPr>
            <a:xfrm>
              <a:off x="65327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6" name="Forma libre 109">
              <a:extLst>
                <a:ext uri="{FF2B5EF4-FFF2-40B4-BE49-F238E27FC236}">
                  <a16:creationId xmlns:a16="http://schemas.microsoft.com/office/drawing/2014/main" id="{D25C06E9-EFAA-604B-89F0-54ABE32F00CB}"/>
                </a:ext>
              </a:extLst>
            </p:cNvPr>
            <p:cNvSpPr/>
            <p:nvPr/>
          </p:nvSpPr>
          <p:spPr>
            <a:xfrm>
              <a:off x="68375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7" name="Forma libre 110">
              <a:extLst>
                <a:ext uri="{FF2B5EF4-FFF2-40B4-BE49-F238E27FC236}">
                  <a16:creationId xmlns:a16="http://schemas.microsoft.com/office/drawing/2014/main" id="{33C86EE9-AA0D-D24F-8963-E3EDB069B9A4}"/>
                </a:ext>
              </a:extLst>
            </p:cNvPr>
            <p:cNvSpPr/>
            <p:nvPr/>
          </p:nvSpPr>
          <p:spPr>
            <a:xfrm>
              <a:off x="7044627" y="3571705"/>
              <a:ext cx="188899" cy="426644"/>
            </a:xfrm>
            <a:custGeom>
              <a:avLst/>
              <a:gdLst/>
              <a:ahLst/>
              <a:cxnLst/>
              <a:rect l="l" t="t" r="r" b="b"/>
              <a:pathLst>
                <a:path w="188899" h="426644">
                  <a:moveTo>
                    <a:pt x="0" y="0"/>
                  </a:moveTo>
                  <a:lnTo>
                    <a:pt x="60883" y="0"/>
                  </a:lnTo>
                  <a:lnTo>
                    <a:pt x="60883" y="356616"/>
                  </a:lnTo>
                  <a:cubicBezTo>
                    <a:pt x="61023" y="360718"/>
                    <a:pt x="62575" y="364249"/>
                    <a:pt x="65537" y="367208"/>
                  </a:cubicBezTo>
                  <a:cubicBezTo>
                    <a:pt x="68500"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899" y="0"/>
                  </a:lnTo>
                  <a:lnTo>
                    <a:pt x="188899" y="365760"/>
                  </a:lnTo>
                  <a:cubicBezTo>
                    <a:pt x="188456" y="382949"/>
                    <a:pt x="182494" y="397282"/>
                    <a:pt x="171015" y="408761"/>
                  </a:cubicBezTo>
                  <a:cubicBezTo>
                    <a:pt x="159536" y="420239"/>
                    <a:pt x="145203" y="426200"/>
                    <a:pt x="128016" y="426644"/>
                  </a:cubicBezTo>
                  <a:lnTo>
                    <a:pt x="60883" y="426644"/>
                  </a:lnTo>
                  <a:cubicBezTo>
                    <a:pt x="43697" y="426200"/>
                    <a:pt x="29364" y="420239"/>
                    <a:pt x="17884" y="408761"/>
                  </a:cubicBezTo>
                  <a:cubicBezTo>
                    <a:pt x="6405" y="397282"/>
                    <a:pt x="444"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8" name="Forma libre 111">
              <a:extLst>
                <a:ext uri="{FF2B5EF4-FFF2-40B4-BE49-F238E27FC236}">
                  <a16:creationId xmlns:a16="http://schemas.microsoft.com/office/drawing/2014/main" id="{7F5B0E71-12A4-324A-B13B-0522EEA42A12}"/>
                </a:ext>
              </a:extLst>
            </p:cNvPr>
            <p:cNvSpPr/>
            <p:nvPr/>
          </p:nvSpPr>
          <p:spPr>
            <a:xfrm>
              <a:off x="7278409"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9" name="Forma libre 112">
              <a:extLst>
                <a:ext uri="{FF2B5EF4-FFF2-40B4-BE49-F238E27FC236}">
                  <a16:creationId xmlns:a16="http://schemas.microsoft.com/office/drawing/2014/main" id="{4D77120E-74DA-8A40-8073-B054513A68CA}"/>
                </a:ext>
              </a:extLst>
            </p:cNvPr>
            <p:cNvSpPr/>
            <p:nvPr/>
          </p:nvSpPr>
          <p:spPr>
            <a:xfrm>
              <a:off x="7501826" y="3571705"/>
              <a:ext cx="188900" cy="426644"/>
            </a:xfrm>
            <a:custGeom>
              <a:avLst/>
              <a:gdLst/>
              <a:ahLst/>
              <a:cxnLst/>
              <a:rect l="l" t="t" r="r" b="b"/>
              <a:pathLst>
                <a:path w="188900" h="426644">
                  <a:moveTo>
                    <a:pt x="0" y="0"/>
                  </a:moveTo>
                  <a:lnTo>
                    <a:pt x="60883" y="0"/>
                  </a:lnTo>
                  <a:lnTo>
                    <a:pt x="60883" y="356616"/>
                  </a:lnTo>
                  <a:cubicBezTo>
                    <a:pt x="61023" y="360718"/>
                    <a:pt x="62575" y="364249"/>
                    <a:pt x="65537" y="367208"/>
                  </a:cubicBezTo>
                  <a:cubicBezTo>
                    <a:pt x="68499"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900" y="0"/>
                  </a:lnTo>
                  <a:lnTo>
                    <a:pt x="188900" y="365760"/>
                  </a:lnTo>
                  <a:cubicBezTo>
                    <a:pt x="188456" y="382949"/>
                    <a:pt x="182494" y="397282"/>
                    <a:pt x="171015" y="408761"/>
                  </a:cubicBezTo>
                  <a:cubicBezTo>
                    <a:pt x="159536" y="420239"/>
                    <a:pt x="145203" y="426200"/>
                    <a:pt x="128016" y="426644"/>
                  </a:cubicBezTo>
                  <a:lnTo>
                    <a:pt x="60883" y="426644"/>
                  </a:lnTo>
                  <a:cubicBezTo>
                    <a:pt x="43697" y="426200"/>
                    <a:pt x="29364" y="420239"/>
                    <a:pt x="17885" y="408761"/>
                  </a:cubicBezTo>
                  <a:cubicBezTo>
                    <a:pt x="6405" y="397282"/>
                    <a:pt x="443"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0" name="Forma libre 113">
              <a:extLst>
                <a:ext uri="{FF2B5EF4-FFF2-40B4-BE49-F238E27FC236}">
                  <a16:creationId xmlns:a16="http://schemas.microsoft.com/office/drawing/2014/main" id="{09DFB5FA-942E-A345-95EE-5652CFB3BE6F}"/>
                </a:ext>
              </a:extLst>
            </p:cNvPr>
            <p:cNvSpPr/>
            <p:nvPr/>
          </p:nvSpPr>
          <p:spPr>
            <a:xfrm>
              <a:off x="7770965" y="3571705"/>
              <a:ext cx="205969" cy="426644"/>
            </a:xfrm>
            <a:custGeom>
              <a:avLst/>
              <a:gdLst/>
              <a:ahLst/>
              <a:cxnLst/>
              <a:rect l="l" t="t" r="r" b="b"/>
              <a:pathLst>
                <a:path w="205969" h="426644">
                  <a:moveTo>
                    <a:pt x="0" y="0"/>
                  </a:moveTo>
                  <a:lnTo>
                    <a:pt x="128016" y="0"/>
                  </a:lnTo>
                  <a:cubicBezTo>
                    <a:pt x="145203" y="444"/>
                    <a:pt x="159536" y="6405"/>
                    <a:pt x="171015" y="17883"/>
                  </a:cubicBezTo>
                  <a:cubicBezTo>
                    <a:pt x="182494" y="29362"/>
                    <a:pt x="188456" y="43695"/>
                    <a:pt x="188900" y="60884"/>
                  </a:cubicBezTo>
                  <a:lnTo>
                    <a:pt x="188900" y="163906"/>
                  </a:lnTo>
                  <a:cubicBezTo>
                    <a:pt x="188507" y="178931"/>
                    <a:pt x="184423" y="191250"/>
                    <a:pt x="176647" y="200864"/>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5" y="172149"/>
                    <a:pt x="127877" y="168618"/>
                    <a:pt x="128016" y="164516"/>
                  </a:cubicBezTo>
                  <a:lnTo>
                    <a:pt x="128016" y="70028"/>
                  </a:lnTo>
                  <a:cubicBezTo>
                    <a:pt x="127877" y="65926"/>
                    <a:pt x="126325"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1" name="Forma libre 114">
              <a:extLst>
                <a:ext uri="{FF2B5EF4-FFF2-40B4-BE49-F238E27FC236}">
                  <a16:creationId xmlns:a16="http://schemas.microsoft.com/office/drawing/2014/main" id="{8D283C81-EB28-8E4A-94FF-FEF031DD0856}"/>
                </a:ext>
              </a:extLst>
            </p:cNvPr>
            <p:cNvSpPr/>
            <p:nvPr/>
          </p:nvSpPr>
          <p:spPr>
            <a:xfrm>
              <a:off x="803766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2" name="Forma libre 115">
              <a:extLst>
                <a:ext uri="{FF2B5EF4-FFF2-40B4-BE49-F238E27FC236}">
                  <a16:creationId xmlns:a16="http://schemas.microsoft.com/office/drawing/2014/main" id="{E5692CF4-544C-3E4F-A902-C33FA5CD6DF5}"/>
                </a:ext>
              </a:extLst>
            </p:cNvPr>
            <p:cNvSpPr/>
            <p:nvPr/>
          </p:nvSpPr>
          <p:spPr>
            <a:xfrm>
              <a:off x="8335760" y="3571705"/>
              <a:ext cx="188899" cy="426644"/>
            </a:xfrm>
            <a:custGeom>
              <a:avLst/>
              <a:gdLst/>
              <a:ahLst/>
              <a:cxnLst/>
              <a:rect l="l" t="t" r="r" b="b"/>
              <a:pathLst>
                <a:path w="188899" h="426644">
                  <a:moveTo>
                    <a:pt x="60883" y="0"/>
                  </a:moveTo>
                  <a:lnTo>
                    <a:pt x="128015" y="0"/>
                  </a:lnTo>
                  <a:cubicBezTo>
                    <a:pt x="145202" y="444"/>
                    <a:pt x="159535" y="6405"/>
                    <a:pt x="171015" y="17884"/>
                  </a:cubicBezTo>
                  <a:cubicBezTo>
                    <a:pt x="182493" y="29362"/>
                    <a:pt x="188455" y="43696"/>
                    <a:pt x="188899" y="60884"/>
                  </a:cubicBezTo>
                  <a:lnTo>
                    <a:pt x="188899" y="365759"/>
                  </a:lnTo>
                  <a:cubicBezTo>
                    <a:pt x="188455" y="382948"/>
                    <a:pt x="182493" y="397282"/>
                    <a:pt x="171015" y="408761"/>
                  </a:cubicBezTo>
                  <a:cubicBezTo>
                    <a:pt x="159535" y="420239"/>
                    <a:pt x="145202" y="426200"/>
                    <a:pt x="128015" y="426644"/>
                  </a:cubicBezTo>
                  <a:lnTo>
                    <a:pt x="60883" y="426644"/>
                  </a:lnTo>
                  <a:cubicBezTo>
                    <a:pt x="43696" y="426200"/>
                    <a:pt x="29364" y="420239"/>
                    <a:pt x="17885" y="408761"/>
                  </a:cubicBezTo>
                  <a:cubicBezTo>
                    <a:pt x="6405" y="397282"/>
                    <a:pt x="443" y="382948"/>
                    <a:pt x="0" y="365759"/>
                  </a:cubicBezTo>
                  <a:lnTo>
                    <a:pt x="0" y="60884"/>
                  </a:lnTo>
                  <a:cubicBezTo>
                    <a:pt x="443" y="43696"/>
                    <a:pt x="6405" y="29362"/>
                    <a:pt x="17885" y="17884"/>
                  </a:cubicBezTo>
                  <a:cubicBezTo>
                    <a:pt x="29364" y="6405"/>
                    <a:pt x="43696" y="444"/>
                    <a:pt x="60883" y="0"/>
                  </a:cubicBezTo>
                  <a:close/>
                  <a:moveTo>
                    <a:pt x="76140" y="54788"/>
                  </a:moveTo>
                  <a:cubicBezTo>
                    <a:pt x="72033"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3" y="371717"/>
                    <a:pt x="76140" y="371856"/>
                  </a:cubicBezTo>
                  <a:lnTo>
                    <a:pt x="112757" y="371856"/>
                  </a:lnTo>
                  <a:cubicBezTo>
                    <a:pt x="116865" y="371717"/>
                    <a:pt x="120399" y="370167"/>
                    <a:pt x="123361" y="367207"/>
                  </a:cubicBezTo>
                  <a:cubicBezTo>
                    <a:pt x="126325" y="364247"/>
                    <a:pt x="127875" y="360716"/>
                    <a:pt x="128015" y="356613"/>
                  </a:cubicBezTo>
                  <a:lnTo>
                    <a:pt x="128015" y="70031"/>
                  </a:lnTo>
                  <a:cubicBezTo>
                    <a:pt x="127875" y="65928"/>
                    <a:pt x="126325" y="62396"/>
                    <a:pt x="123361" y="59437"/>
                  </a:cubicBezTo>
                  <a:cubicBezTo>
                    <a:pt x="120399" y="56477"/>
                    <a:pt x="116865" y="54928"/>
                    <a:pt x="112757" y="54788"/>
                  </a:cubicBezTo>
                  <a:lnTo>
                    <a:pt x="76140"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3" name="Forma libre 116">
              <a:extLst>
                <a:ext uri="{FF2B5EF4-FFF2-40B4-BE49-F238E27FC236}">
                  <a16:creationId xmlns:a16="http://schemas.microsoft.com/office/drawing/2014/main" id="{710FD515-0C43-F448-B62B-402DB4C2F988}"/>
                </a:ext>
              </a:extLst>
            </p:cNvPr>
            <p:cNvSpPr/>
            <p:nvPr/>
          </p:nvSpPr>
          <p:spPr>
            <a:xfrm>
              <a:off x="85996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4" name="Forma libre 117">
              <a:extLst>
                <a:ext uri="{FF2B5EF4-FFF2-40B4-BE49-F238E27FC236}">
                  <a16:creationId xmlns:a16="http://schemas.microsoft.com/office/drawing/2014/main" id="{91B4F00E-DF22-0043-B590-1CFC33B57250}"/>
                </a:ext>
              </a:extLst>
            </p:cNvPr>
            <p:cNvSpPr/>
            <p:nvPr/>
          </p:nvSpPr>
          <p:spPr>
            <a:xfrm>
              <a:off x="8894914" y="3571705"/>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5" name="Forma libre 118">
              <a:extLst>
                <a:ext uri="{FF2B5EF4-FFF2-40B4-BE49-F238E27FC236}">
                  <a16:creationId xmlns:a16="http://schemas.microsoft.com/office/drawing/2014/main" id="{FBB84E28-DDC2-7C4F-B93D-9ABA3C805CAD}"/>
                </a:ext>
              </a:extLst>
            </p:cNvPr>
            <p:cNvSpPr/>
            <p:nvPr/>
          </p:nvSpPr>
          <p:spPr>
            <a:xfrm>
              <a:off x="90949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371856"/>
                  </a:lnTo>
                  <a:lnTo>
                    <a:pt x="152323" y="371856"/>
                  </a:lnTo>
                  <a:lnTo>
                    <a:pt x="15232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6" name="Forma libre 119">
              <a:extLst>
                <a:ext uri="{FF2B5EF4-FFF2-40B4-BE49-F238E27FC236}">
                  <a16:creationId xmlns:a16="http://schemas.microsoft.com/office/drawing/2014/main" id="{F607DA71-C0AA-CE4C-BC06-D748286A22F3}"/>
                </a:ext>
              </a:extLst>
            </p:cNvPr>
            <p:cNvSpPr/>
            <p:nvPr/>
          </p:nvSpPr>
          <p:spPr>
            <a:xfrm>
              <a:off x="9279838" y="3571705"/>
              <a:ext cx="218236" cy="426644"/>
            </a:xfrm>
            <a:custGeom>
              <a:avLst/>
              <a:gdLst/>
              <a:ahLst/>
              <a:cxnLst/>
              <a:rect l="l" t="t" r="r" b="b"/>
              <a:pathLst>
                <a:path w="218236" h="426644">
                  <a:moveTo>
                    <a:pt x="75591" y="0"/>
                  </a:moveTo>
                  <a:lnTo>
                    <a:pt x="142646" y="0"/>
                  </a:lnTo>
                  <a:lnTo>
                    <a:pt x="218236" y="426644"/>
                  </a:lnTo>
                  <a:lnTo>
                    <a:pt x="154838" y="426644"/>
                  </a:lnTo>
                  <a:lnTo>
                    <a:pt x="145085" y="359600"/>
                  </a:lnTo>
                  <a:cubicBezTo>
                    <a:pt x="144200" y="359600"/>
                    <a:pt x="137976" y="359600"/>
                    <a:pt x="126412" y="359600"/>
                  </a:cubicBezTo>
                  <a:cubicBezTo>
                    <a:pt x="114850" y="359600"/>
                    <a:pt x="103252" y="359600"/>
                    <a:pt x="91620" y="359600"/>
                  </a:cubicBezTo>
                  <a:cubicBezTo>
                    <a:pt x="79990" y="359600"/>
                    <a:pt x="73630" y="359600"/>
                    <a:pt x="72542" y="359600"/>
                  </a:cubicBezTo>
                  <a:lnTo>
                    <a:pt x="63398" y="426644"/>
                  </a:lnTo>
                  <a:lnTo>
                    <a:pt x="0" y="426644"/>
                  </a:lnTo>
                  <a:lnTo>
                    <a:pt x="75591" y="0"/>
                  </a:lnTo>
                  <a:close/>
                  <a:moveTo>
                    <a:pt x="107290" y="92644"/>
                  </a:moveTo>
                  <a:lnTo>
                    <a:pt x="102413" y="152374"/>
                  </a:lnTo>
                  <a:lnTo>
                    <a:pt x="80467" y="304746"/>
                  </a:lnTo>
                  <a:lnTo>
                    <a:pt x="137160" y="304746"/>
                  </a:lnTo>
                  <a:lnTo>
                    <a:pt x="115824" y="152374"/>
                  </a:lnTo>
                  <a:lnTo>
                    <a:pt x="110948" y="92644"/>
                  </a:lnTo>
                  <a:lnTo>
                    <a:pt x="107290" y="92644"/>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7" name="Forma libre 120">
              <a:extLst>
                <a:ext uri="{FF2B5EF4-FFF2-40B4-BE49-F238E27FC236}">
                  <a16:creationId xmlns:a16="http://schemas.microsoft.com/office/drawing/2014/main" id="{9297906A-5BA9-A34D-8742-622076B5EC61}"/>
                </a:ext>
              </a:extLst>
            </p:cNvPr>
            <p:cNvSpPr/>
            <p:nvPr/>
          </p:nvSpPr>
          <p:spPr>
            <a:xfrm>
              <a:off x="9542614" y="3571705"/>
              <a:ext cx="205968" cy="426644"/>
            </a:xfrm>
            <a:custGeom>
              <a:avLst/>
              <a:gdLst/>
              <a:ahLst/>
              <a:cxnLst/>
              <a:rect l="l" t="t" r="r" b="b"/>
              <a:pathLst>
                <a:path w="205968" h="426644">
                  <a:moveTo>
                    <a:pt x="0" y="0"/>
                  </a:moveTo>
                  <a:lnTo>
                    <a:pt x="128016" y="0"/>
                  </a:lnTo>
                  <a:cubicBezTo>
                    <a:pt x="145202" y="444"/>
                    <a:pt x="159536" y="6405"/>
                    <a:pt x="171015" y="17883"/>
                  </a:cubicBezTo>
                  <a:cubicBezTo>
                    <a:pt x="182494" y="29362"/>
                    <a:pt x="188456" y="43695"/>
                    <a:pt x="188900" y="60884"/>
                  </a:cubicBezTo>
                  <a:lnTo>
                    <a:pt x="188900" y="163906"/>
                  </a:lnTo>
                  <a:cubicBezTo>
                    <a:pt x="188506" y="178931"/>
                    <a:pt x="184422" y="191250"/>
                    <a:pt x="176646" y="200864"/>
                  </a:cubicBezTo>
                  <a:cubicBezTo>
                    <a:pt x="168871" y="210477"/>
                    <a:pt x="159764"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8" name="Forma libre 121">
              <a:extLst>
                <a:ext uri="{FF2B5EF4-FFF2-40B4-BE49-F238E27FC236}">
                  <a16:creationId xmlns:a16="http://schemas.microsoft.com/office/drawing/2014/main" id="{CE155FDD-6F24-5A4B-8BD5-B6D937C79EA0}"/>
                </a:ext>
              </a:extLst>
            </p:cNvPr>
            <p:cNvSpPr/>
            <p:nvPr/>
          </p:nvSpPr>
          <p:spPr>
            <a:xfrm>
              <a:off x="980931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9" name="Forma libre 122">
              <a:extLst>
                <a:ext uri="{FF2B5EF4-FFF2-40B4-BE49-F238E27FC236}">
                  <a16:creationId xmlns:a16="http://schemas.microsoft.com/office/drawing/2014/main" id="{A07B5512-96F3-3F44-9906-9ED41A683C44}"/>
                </a:ext>
              </a:extLst>
            </p:cNvPr>
            <p:cNvSpPr/>
            <p:nvPr/>
          </p:nvSpPr>
          <p:spPr>
            <a:xfrm>
              <a:off x="10104590" y="3571705"/>
              <a:ext cx="60883" cy="426644"/>
            </a:xfrm>
            <a:custGeom>
              <a:avLst/>
              <a:gdLst/>
              <a:ahLst/>
              <a:cxnLst/>
              <a:rect l="l" t="t" r="r" b="b"/>
              <a:pathLst>
                <a:path w="60883" h="426644">
                  <a:moveTo>
                    <a:pt x="0" y="0"/>
                  </a:moveTo>
                  <a:lnTo>
                    <a:pt x="60883" y="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0" name="Forma libre 123">
              <a:extLst>
                <a:ext uri="{FF2B5EF4-FFF2-40B4-BE49-F238E27FC236}">
                  <a16:creationId xmlns:a16="http://schemas.microsoft.com/office/drawing/2014/main" id="{8F5E0BAE-AF52-4642-B2AE-3498413D813B}"/>
                </a:ext>
              </a:extLst>
            </p:cNvPr>
            <p:cNvSpPr/>
            <p:nvPr/>
          </p:nvSpPr>
          <p:spPr>
            <a:xfrm>
              <a:off x="1024746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1" name="Forma libre 124">
              <a:extLst>
                <a:ext uri="{FF2B5EF4-FFF2-40B4-BE49-F238E27FC236}">
                  <a16:creationId xmlns:a16="http://schemas.microsoft.com/office/drawing/2014/main" id="{3710379D-3F7F-E74E-9F6E-B6D2734FD87B}"/>
                </a:ext>
              </a:extLst>
            </p:cNvPr>
            <p:cNvSpPr/>
            <p:nvPr/>
          </p:nvSpPr>
          <p:spPr>
            <a:xfrm>
              <a:off x="10536033" y="3571705"/>
              <a:ext cx="188900" cy="426644"/>
            </a:xfrm>
            <a:custGeom>
              <a:avLst/>
              <a:gdLst/>
              <a:ahLst/>
              <a:cxnLst/>
              <a:rect l="l" t="t" r="r" b="b"/>
              <a:pathLst>
                <a:path w="188900" h="426644">
                  <a:moveTo>
                    <a:pt x="60884" y="0"/>
                  </a:moveTo>
                  <a:lnTo>
                    <a:pt x="128016" y="0"/>
                  </a:lnTo>
                  <a:cubicBezTo>
                    <a:pt x="145203" y="444"/>
                    <a:pt x="159536" y="6410"/>
                    <a:pt x="171016" y="17896"/>
                  </a:cubicBezTo>
                  <a:cubicBezTo>
                    <a:pt x="182495" y="29382"/>
                    <a:pt x="188456" y="43724"/>
                    <a:pt x="188900" y="60922"/>
                  </a:cubicBezTo>
                  <a:lnTo>
                    <a:pt x="188900" y="121844"/>
                  </a:lnTo>
                  <a:lnTo>
                    <a:pt x="128016" y="121844"/>
                  </a:lnTo>
                  <a:lnTo>
                    <a:pt x="128016" y="70031"/>
                  </a:lnTo>
                  <a:cubicBezTo>
                    <a:pt x="127876" y="65928"/>
                    <a:pt x="126325" y="62396"/>
                    <a:pt x="123363" y="59437"/>
                  </a:cubicBezTo>
                  <a:cubicBezTo>
                    <a:pt x="120400" y="56477"/>
                    <a:pt x="116865" y="54928"/>
                    <a:pt x="112759"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9" y="371856"/>
                  </a:lnTo>
                  <a:cubicBezTo>
                    <a:pt x="116865" y="371717"/>
                    <a:pt x="120400" y="370167"/>
                    <a:pt x="123363" y="367207"/>
                  </a:cubicBezTo>
                  <a:cubicBezTo>
                    <a:pt x="126325" y="364247"/>
                    <a:pt x="127876" y="360716"/>
                    <a:pt x="128016" y="356613"/>
                  </a:cubicBezTo>
                  <a:lnTo>
                    <a:pt x="128016" y="237712"/>
                  </a:lnTo>
                  <a:lnTo>
                    <a:pt x="91440" y="237703"/>
                  </a:lnTo>
                  <a:lnTo>
                    <a:pt x="91440" y="182823"/>
                  </a:lnTo>
                  <a:lnTo>
                    <a:pt x="188900" y="182823"/>
                  </a:lnTo>
                  <a:lnTo>
                    <a:pt x="188900" y="365758"/>
                  </a:lnTo>
                  <a:cubicBezTo>
                    <a:pt x="188456" y="382948"/>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8"/>
                    <a:pt x="0" y="365758"/>
                  </a:cubicBezTo>
                  <a:lnTo>
                    <a:pt x="0" y="60922"/>
                  </a:lnTo>
                  <a:cubicBezTo>
                    <a:pt x="444" y="43724"/>
                    <a:pt x="6406" y="29382"/>
                    <a:pt x="17885" y="17896"/>
                  </a:cubicBezTo>
                  <a:cubicBezTo>
                    <a:pt x="29364" y="6410"/>
                    <a:pt x="43697" y="444"/>
                    <a:pt x="60884"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pic>
        <p:nvPicPr>
          <p:cNvPr id="62" name="Picture 61" descr="Logo, company name&#10;&#10;Description automatically generated">
            <a:extLst>
              <a:ext uri="{FF2B5EF4-FFF2-40B4-BE49-F238E27FC236}">
                <a16:creationId xmlns:a16="http://schemas.microsoft.com/office/drawing/2014/main" id="{4F59A07E-7FFE-C141-95EC-DC6DA673A48D}"/>
              </a:ext>
            </a:extLst>
          </p:cNvPr>
          <p:cNvPicPr>
            <a:picLocks noChangeAspect="1"/>
          </p:cNvPicPr>
          <p:nvPr/>
        </p:nvPicPr>
        <p:blipFill>
          <a:blip r:embed="rId4">
            <a:alphaModFix amt="49000"/>
          </a:blip>
          <a:stretch>
            <a:fillRect/>
          </a:stretch>
        </p:blipFill>
        <p:spPr>
          <a:xfrm>
            <a:off x="16074" y="6029733"/>
            <a:ext cx="1579510" cy="770011"/>
          </a:xfrm>
          <a:prstGeom prst="rect">
            <a:avLst/>
          </a:prstGeom>
        </p:spPr>
      </p:pic>
      <p:pic>
        <p:nvPicPr>
          <p:cNvPr id="64" name="Picture 63" descr="Text&#10;&#10;Description automatically generated">
            <a:extLst>
              <a:ext uri="{FF2B5EF4-FFF2-40B4-BE49-F238E27FC236}">
                <a16:creationId xmlns:a16="http://schemas.microsoft.com/office/drawing/2014/main" id="{CFD59022-B9D6-764F-BADD-E6FD815B09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75468" y="349009"/>
            <a:ext cx="7704854" cy="5778641"/>
          </a:xfrm>
          <a:prstGeom prst="rect">
            <a:avLst/>
          </a:prstGeom>
        </p:spPr>
      </p:pic>
    </p:spTree>
    <p:extLst>
      <p:ext uri="{BB962C8B-B14F-4D97-AF65-F5344CB8AC3E}">
        <p14:creationId xmlns:p14="http://schemas.microsoft.com/office/powerpoint/2010/main" val="7761509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cx1="http://schemas.microsoft.com/office/drawing/2015/9/8/chartex">
        <mc:Choice Requires="cx1">
          <p:graphicFrame>
            <p:nvGraphicFramePr>
              <p:cNvPr id="5" name="Content Placeholder 4">
                <a:extLst>
                  <a:ext uri="{FF2B5EF4-FFF2-40B4-BE49-F238E27FC236}">
                    <a16:creationId xmlns:a16="http://schemas.microsoft.com/office/drawing/2014/main" id="{3AFAF82E-F843-D849-8702-7A7134E93163}"/>
                  </a:ext>
                </a:extLst>
              </p:cNvPr>
              <p:cNvGraphicFramePr>
                <a:graphicFrameLocks noGrp="1"/>
              </p:cNvGraphicFramePr>
              <p:nvPr>
                <p:ph idx="1"/>
              </p:nvPr>
            </p:nvGraphicFramePr>
            <p:xfrm>
              <a:off x="480390" y="1167088"/>
              <a:ext cx="11420061" cy="1708635"/>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5" name="Content Placeholder 4">
                <a:extLst>
                  <a:ext uri="{FF2B5EF4-FFF2-40B4-BE49-F238E27FC236}">
                    <a16:creationId xmlns:a16="http://schemas.microsoft.com/office/drawing/2014/main" id="{3AFAF82E-F843-D849-8702-7A7134E93163}"/>
                  </a:ext>
                </a:extLst>
              </p:cNvPr>
              <p:cNvPicPr>
                <a:picLocks noGrp="1" noRot="1" noChangeAspect="1" noMove="1" noResize="1" noEditPoints="1" noAdjustHandles="1" noChangeArrowheads="1" noChangeShapeType="1"/>
              </p:cNvPicPr>
              <p:nvPr/>
            </p:nvPicPr>
            <p:blipFill>
              <a:blip r:embed="rId3"/>
              <a:stretch>
                <a:fillRect/>
              </a:stretch>
            </p:blipFill>
            <p:spPr>
              <a:xfrm>
                <a:off x="480390" y="1167088"/>
                <a:ext cx="11420061" cy="1708635"/>
              </a:xfrm>
              <a:prstGeom prst="rect">
                <a:avLst/>
              </a:prstGeom>
            </p:spPr>
          </p:pic>
        </mc:Fallback>
      </mc:AlternateContent>
      <p:sp>
        <p:nvSpPr>
          <p:cNvPr id="4" name="TextBox 3">
            <a:extLst>
              <a:ext uri="{FF2B5EF4-FFF2-40B4-BE49-F238E27FC236}">
                <a16:creationId xmlns:a16="http://schemas.microsoft.com/office/drawing/2014/main" id="{0A11DDAD-EE2B-B745-A37C-74444A3AB810}"/>
              </a:ext>
            </a:extLst>
          </p:cNvPr>
          <p:cNvSpPr txBox="1"/>
          <p:nvPr/>
        </p:nvSpPr>
        <p:spPr>
          <a:xfrm>
            <a:off x="0" y="6586810"/>
            <a:ext cx="1880643" cy="246221"/>
          </a:xfrm>
          <a:prstGeom prst="rect">
            <a:avLst/>
          </a:prstGeom>
          <a:noFill/>
        </p:spPr>
        <p:txBody>
          <a:bodyPr wrap="none" rtlCol="0">
            <a:spAutoFit/>
          </a:bodyPr>
          <a:lstStyle/>
          <a:p>
            <a:r>
              <a:rPr lang="en-US" sz="1000" dirty="0"/>
              <a:t>© UCL-Penn Global COVID Study</a:t>
            </a:r>
          </a:p>
        </p:txBody>
      </p:sp>
      <mc:AlternateContent xmlns:mc="http://schemas.openxmlformats.org/markup-compatibility/2006" xmlns:cx1="http://schemas.microsoft.com/office/drawing/2015/9/8/chartex">
        <mc:Choice Requires="cx1">
          <p:graphicFrame>
            <p:nvGraphicFramePr>
              <p:cNvPr id="8" name="Chart 7">
                <a:extLst>
                  <a:ext uri="{FF2B5EF4-FFF2-40B4-BE49-F238E27FC236}">
                    <a16:creationId xmlns:a16="http://schemas.microsoft.com/office/drawing/2014/main" id="{31ED47F0-CCDE-A74B-962F-31AECCB14C83}"/>
                  </a:ext>
                </a:extLst>
              </p:cNvPr>
              <p:cNvGraphicFramePr/>
              <p:nvPr/>
            </p:nvGraphicFramePr>
            <p:xfrm>
              <a:off x="480390" y="2660376"/>
              <a:ext cx="11420061" cy="1739348"/>
            </p:xfrm>
            <a:graphic>
              <a:graphicData uri="http://schemas.microsoft.com/office/drawing/2014/chartex">
                <cx:chart xmlns:cx="http://schemas.microsoft.com/office/drawing/2014/chartex" xmlns:r="http://schemas.openxmlformats.org/officeDocument/2006/relationships" r:id="rId4"/>
              </a:graphicData>
            </a:graphic>
          </p:graphicFrame>
        </mc:Choice>
        <mc:Fallback xmlns="">
          <p:pic>
            <p:nvPicPr>
              <p:cNvPr id="8" name="Chart 7">
                <a:extLst>
                  <a:ext uri="{FF2B5EF4-FFF2-40B4-BE49-F238E27FC236}">
                    <a16:creationId xmlns:a16="http://schemas.microsoft.com/office/drawing/2014/main" id="{31ED47F0-CCDE-A74B-962F-31AECCB14C83}"/>
                  </a:ext>
                </a:extLst>
              </p:cNvPr>
              <p:cNvPicPr>
                <a:picLocks noGrp="1" noRot="1" noChangeAspect="1" noMove="1" noResize="1" noEditPoints="1" noAdjustHandles="1" noChangeArrowheads="1" noChangeShapeType="1"/>
              </p:cNvPicPr>
              <p:nvPr/>
            </p:nvPicPr>
            <p:blipFill>
              <a:blip r:embed="rId5"/>
              <a:stretch>
                <a:fillRect/>
              </a:stretch>
            </p:blipFill>
            <p:spPr>
              <a:xfrm>
                <a:off x="480390" y="2660376"/>
                <a:ext cx="11420061" cy="1739348"/>
              </a:xfrm>
              <a:prstGeom prst="rect">
                <a:avLst/>
              </a:prstGeom>
            </p:spPr>
          </p:pic>
        </mc:Fallback>
      </mc:AlternateContent>
      <mc:AlternateContent xmlns:mc="http://schemas.openxmlformats.org/markup-compatibility/2006" xmlns:cx1="http://schemas.microsoft.com/office/drawing/2015/9/8/chartex">
        <mc:Choice Requires="cx1">
          <p:graphicFrame>
            <p:nvGraphicFramePr>
              <p:cNvPr id="9" name="Chart 8">
                <a:extLst>
                  <a:ext uri="{FF2B5EF4-FFF2-40B4-BE49-F238E27FC236}">
                    <a16:creationId xmlns:a16="http://schemas.microsoft.com/office/drawing/2014/main" id="{7B928013-34D9-D044-9C4D-86775F52FA7D}"/>
                  </a:ext>
                </a:extLst>
              </p:cNvPr>
              <p:cNvGraphicFramePr/>
              <p:nvPr>
                <p:extLst>
                  <p:ext uri="{D42A27DB-BD31-4B8C-83A1-F6EECF244321}">
                    <p14:modId xmlns:p14="http://schemas.microsoft.com/office/powerpoint/2010/main" val="3661742727"/>
                  </p:ext>
                </p:extLst>
              </p:nvPr>
            </p:nvGraphicFramePr>
            <p:xfrm>
              <a:off x="480389" y="4369011"/>
              <a:ext cx="11420060" cy="1886496"/>
            </p:xfrm>
            <a:graphic>
              <a:graphicData uri="http://schemas.microsoft.com/office/drawing/2014/chartex">
                <cx:chart xmlns:cx="http://schemas.microsoft.com/office/drawing/2014/chartex" xmlns:r="http://schemas.openxmlformats.org/officeDocument/2006/relationships" r:id="rId6"/>
              </a:graphicData>
            </a:graphic>
          </p:graphicFrame>
        </mc:Choice>
        <mc:Fallback xmlns="">
          <p:pic>
            <p:nvPicPr>
              <p:cNvPr id="9" name="Chart 8">
                <a:extLst>
                  <a:ext uri="{FF2B5EF4-FFF2-40B4-BE49-F238E27FC236}">
                    <a16:creationId xmlns:a16="http://schemas.microsoft.com/office/drawing/2014/main" id="{7B928013-34D9-D044-9C4D-86775F52FA7D}"/>
                  </a:ext>
                </a:extLst>
              </p:cNvPr>
              <p:cNvPicPr>
                <a:picLocks noGrp="1" noRot="1" noChangeAspect="1" noMove="1" noResize="1" noEditPoints="1" noAdjustHandles="1" noChangeArrowheads="1" noChangeShapeType="1"/>
              </p:cNvPicPr>
              <p:nvPr/>
            </p:nvPicPr>
            <p:blipFill>
              <a:blip r:embed="rId7"/>
              <a:stretch>
                <a:fillRect/>
              </a:stretch>
            </p:blipFill>
            <p:spPr>
              <a:xfrm>
                <a:off x="480389" y="4369011"/>
                <a:ext cx="11420060" cy="1886496"/>
              </a:xfrm>
              <a:prstGeom prst="rect">
                <a:avLst/>
              </a:prstGeom>
            </p:spPr>
          </p:pic>
        </mc:Fallback>
      </mc:AlternateContent>
      <p:sp>
        <p:nvSpPr>
          <p:cNvPr id="11" name="Title 1">
            <a:extLst>
              <a:ext uri="{FF2B5EF4-FFF2-40B4-BE49-F238E27FC236}">
                <a16:creationId xmlns:a16="http://schemas.microsoft.com/office/drawing/2014/main" id="{2603DAE2-9DF0-3A4B-BDA0-60825AD7BABA}"/>
              </a:ext>
            </a:extLst>
          </p:cNvPr>
          <p:cNvSpPr>
            <a:spLocks noGrp="1"/>
          </p:cNvSpPr>
          <p:nvPr>
            <p:ph type="title"/>
          </p:nvPr>
        </p:nvSpPr>
        <p:spPr>
          <a:xfrm>
            <a:off x="0" y="99461"/>
            <a:ext cx="12215845" cy="1325563"/>
          </a:xfrm>
        </p:spPr>
        <p:txBody>
          <a:bodyPr/>
          <a:lstStyle/>
          <a:p>
            <a:pPr algn="ctr"/>
            <a:r>
              <a:rPr lang="en-US" dirty="0"/>
              <a:t>3) Testing positive for COVID-19 &amp; Loss</a:t>
            </a:r>
          </a:p>
        </p:txBody>
      </p:sp>
      <p:sp>
        <p:nvSpPr>
          <p:cNvPr id="7" name="TextBox 6">
            <a:extLst>
              <a:ext uri="{FF2B5EF4-FFF2-40B4-BE49-F238E27FC236}">
                <a16:creationId xmlns:a16="http://schemas.microsoft.com/office/drawing/2014/main" id="{DE368303-41CA-A147-B40C-7FDE595E5957}"/>
              </a:ext>
            </a:extLst>
          </p:cNvPr>
          <p:cNvSpPr txBox="1"/>
          <p:nvPr/>
        </p:nvSpPr>
        <p:spPr>
          <a:xfrm>
            <a:off x="75908" y="2080261"/>
            <a:ext cx="399468" cy="369332"/>
          </a:xfrm>
          <a:prstGeom prst="rect">
            <a:avLst/>
          </a:prstGeom>
          <a:noFill/>
        </p:spPr>
        <p:txBody>
          <a:bodyPr wrap="none" rtlCol="0">
            <a:spAutoFit/>
          </a:bodyPr>
          <a:lstStyle/>
          <a:p>
            <a:r>
              <a:rPr lang="en-US" dirty="0"/>
              <a:t>L1</a:t>
            </a:r>
          </a:p>
        </p:txBody>
      </p:sp>
      <p:sp>
        <p:nvSpPr>
          <p:cNvPr id="10" name="TextBox 9">
            <a:extLst>
              <a:ext uri="{FF2B5EF4-FFF2-40B4-BE49-F238E27FC236}">
                <a16:creationId xmlns:a16="http://schemas.microsoft.com/office/drawing/2014/main" id="{04A80488-F808-6247-86FE-13917A83CAC5}"/>
              </a:ext>
            </a:extLst>
          </p:cNvPr>
          <p:cNvSpPr txBox="1"/>
          <p:nvPr/>
        </p:nvSpPr>
        <p:spPr>
          <a:xfrm>
            <a:off x="75908" y="3650766"/>
            <a:ext cx="399468" cy="369332"/>
          </a:xfrm>
          <a:prstGeom prst="rect">
            <a:avLst/>
          </a:prstGeom>
          <a:noFill/>
        </p:spPr>
        <p:txBody>
          <a:bodyPr wrap="none" rtlCol="0">
            <a:spAutoFit/>
          </a:bodyPr>
          <a:lstStyle/>
          <a:p>
            <a:r>
              <a:rPr lang="en-US" dirty="0"/>
              <a:t>L2</a:t>
            </a:r>
          </a:p>
        </p:txBody>
      </p:sp>
    </p:spTree>
    <p:extLst>
      <p:ext uri="{BB962C8B-B14F-4D97-AF65-F5344CB8AC3E}">
        <p14:creationId xmlns:p14="http://schemas.microsoft.com/office/powerpoint/2010/main" val="29670443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9CA32C-9537-A846-A111-CD15120C1DED}"/>
              </a:ext>
            </a:extLst>
          </p:cNvPr>
          <p:cNvSpPr>
            <a:spLocks noGrp="1"/>
          </p:cNvSpPr>
          <p:nvPr>
            <p:ph type="title"/>
          </p:nvPr>
        </p:nvSpPr>
        <p:spPr>
          <a:xfrm>
            <a:off x="640080" y="325369"/>
            <a:ext cx="4368602" cy="1956841"/>
          </a:xfrm>
        </p:spPr>
        <p:txBody>
          <a:bodyPr anchor="b">
            <a:normAutofit/>
          </a:bodyPr>
          <a:lstStyle/>
          <a:p>
            <a:r>
              <a:rPr lang="en-US" sz="5400" dirty="0"/>
              <a:t>Teacher’s mental health</a:t>
            </a:r>
          </a:p>
        </p:txBody>
      </p:sp>
      <p:sp>
        <p:nvSpPr>
          <p:cNvPr id="7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B4A72B2-A110-AB47-9AE1-DBBF3CEBEF5D}"/>
              </a:ext>
            </a:extLst>
          </p:cNvPr>
          <p:cNvSpPr>
            <a:spLocks noGrp="1"/>
          </p:cNvSpPr>
          <p:nvPr>
            <p:ph idx="1"/>
          </p:nvPr>
        </p:nvSpPr>
        <p:spPr>
          <a:xfrm>
            <a:off x="640080" y="2872899"/>
            <a:ext cx="4243589" cy="3320668"/>
          </a:xfrm>
        </p:spPr>
        <p:txBody>
          <a:bodyPr>
            <a:normAutofit/>
          </a:bodyPr>
          <a:lstStyle/>
          <a:p>
            <a:pPr>
              <a:buClr>
                <a:srgbClr val="C00000"/>
              </a:buClr>
            </a:pPr>
            <a:r>
              <a:rPr lang="en-US" sz="2000" dirty="0"/>
              <a:t>Teaching and other educational professionals (</a:t>
            </a:r>
            <a:r>
              <a:rPr lang="en-US" sz="2000" i="1" dirty="0"/>
              <a:t>n</a:t>
            </a:r>
            <a:r>
              <a:rPr lang="en-US" sz="2000" dirty="0"/>
              <a:t> = 319) vs general population (</a:t>
            </a:r>
            <a:r>
              <a:rPr lang="en-US" sz="2000" i="1" dirty="0"/>
              <a:t>n</a:t>
            </a:r>
            <a:r>
              <a:rPr lang="en-US" sz="2000" dirty="0"/>
              <a:t> = 1117).</a:t>
            </a:r>
          </a:p>
          <a:p>
            <a:pPr marL="0" indent="0">
              <a:buClr>
                <a:srgbClr val="C00000"/>
              </a:buClr>
              <a:buNone/>
            </a:pPr>
            <a:endParaRPr lang="en-US" sz="2000" dirty="0"/>
          </a:p>
          <a:p>
            <a:pPr marL="0" indent="0">
              <a:buClr>
                <a:srgbClr val="C00000"/>
              </a:buClr>
              <a:buNone/>
            </a:pPr>
            <a:r>
              <a:rPr lang="en-US" sz="2000" dirty="0"/>
              <a:t>No difference on levels of:</a:t>
            </a:r>
          </a:p>
          <a:p>
            <a:pPr>
              <a:buClr>
                <a:srgbClr val="C00000"/>
              </a:buClr>
            </a:pPr>
            <a:r>
              <a:rPr lang="en-US" sz="2000" dirty="0"/>
              <a:t>Anxiety, depression, stress, sleep quality, aggression</a:t>
            </a:r>
          </a:p>
          <a:p>
            <a:pPr>
              <a:buClr>
                <a:srgbClr val="C00000"/>
              </a:buClr>
            </a:pPr>
            <a:r>
              <a:rPr lang="en-US" sz="2000" dirty="0"/>
              <a:t>controlling for site, gender, age</a:t>
            </a:r>
          </a:p>
        </p:txBody>
      </p:sp>
      <p:pic>
        <p:nvPicPr>
          <p:cNvPr id="3074" name="Picture 2" descr="Image result for teachers mental health covid">
            <a:extLst>
              <a:ext uri="{FF2B5EF4-FFF2-40B4-BE49-F238E27FC236}">
                <a16:creationId xmlns:a16="http://schemas.microsoft.com/office/drawing/2014/main" id="{910F9955-2DC3-D74D-B90B-CC8125CFF9B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8144" r="18415"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27795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9" name="Freeform: Shape 8">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1" name="Freeform: Shape 10">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2058BB5-41B6-0B4B-97DF-3C46A059A27C}"/>
              </a:ext>
            </a:extLst>
          </p:cNvPr>
          <p:cNvSpPr>
            <a:spLocks noGrp="1"/>
          </p:cNvSpPr>
          <p:nvPr>
            <p:ph type="title"/>
          </p:nvPr>
        </p:nvSpPr>
        <p:spPr>
          <a:xfrm>
            <a:off x="1523999" y="2472519"/>
            <a:ext cx="9144000" cy="2764028"/>
          </a:xfrm>
        </p:spPr>
        <p:txBody>
          <a:bodyPr vert="horz" lIns="91440" tIns="45720" rIns="91440" bIns="45720" rtlCol="0" anchor="ctr">
            <a:noAutofit/>
          </a:bodyPr>
          <a:lstStyle/>
          <a:p>
            <a:pPr marL="295275" lvl="1" indent="-295275" algn="ctr"/>
            <a:r>
              <a:rPr lang="en-US" sz="5500" dirty="0">
                <a:latin typeface="Calibri Light" panose="020F0302020204030204" pitchFamily="34" charset="0"/>
                <a:cs typeface="Calibri Light" panose="020F0302020204030204" pitchFamily="34" charset="0"/>
              </a:rPr>
              <a:t>How do these Mental Health data inform Resilience and Education?</a:t>
            </a:r>
          </a:p>
        </p:txBody>
      </p:sp>
      <p:sp>
        <p:nvSpPr>
          <p:cNvPr id="13" name="Rectangle 12">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727A354C-02BC-2247-815C-EF1C36D953CA}"/>
              </a:ext>
            </a:extLst>
          </p:cNvPr>
          <p:cNvSpPr txBox="1"/>
          <p:nvPr/>
        </p:nvSpPr>
        <p:spPr>
          <a:xfrm>
            <a:off x="5683867" y="1814949"/>
            <a:ext cx="824265" cy="369332"/>
          </a:xfrm>
          <a:prstGeom prst="rect">
            <a:avLst/>
          </a:prstGeom>
          <a:noFill/>
        </p:spPr>
        <p:txBody>
          <a:bodyPr wrap="none" rtlCol="0">
            <a:spAutoFit/>
          </a:bodyPr>
          <a:lstStyle/>
          <a:p>
            <a:r>
              <a:rPr lang="en-US" dirty="0">
                <a:solidFill>
                  <a:schemeClr val="accent2"/>
                </a:solidFill>
              </a:rPr>
              <a:t>PART 2</a:t>
            </a:r>
          </a:p>
        </p:txBody>
      </p:sp>
    </p:spTree>
    <p:extLst>
      <p:ext uri="{BB962C8B-B14F-4D97-AF65-F5344CB8AC3E}">
        <p14:creationId xmlns:p14="http://schemas.microsoft.com/office/powerpoint/2010/main" val="39634795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DE870CD4-93C7-3844-B8DA-08BA29A40BCF}"/>
              </a:ext>
            </a:extLst>
          </p:cNvPr>
          <p:cNvSpPr>
            <a:spLocks noGrp="1"/>
          </p:cNvSpPr>
          <p:nvPr>
            <p:ph idx="1"/>
          </p:nvPr>
        </p:nvSpPr>
        <p:spPr>
          <a:xfrm>
            <a:off x="572493" y="2071316"/>
            <a:ext cx="7299298" cy="4119172"/>
          </a:xfrm>
        </p:spPr>
        <p:txBody>
          <a:bodyPr anchor="t">
            <a:noAutofit/>
          </a:bodyPr>
          <a:lstStyle/>
          <a:p>
            <a:pPr>
              <a:buClr>
                <a:srgbClr val="C00000"/>
              </a:buClr>
            </a:pPr>
            <a:r>
              <a:rPr lang="en-GB" sz="2200" b="1" dirty="0"/>
              <a:t>Worldwide, 250 million children were already out of school,</a:t>
            </a:r>
            <a:r>
              <a:rPr lang="en-GB" sz="2200" dirty="0"/>
              <a:t> and now many more are unlikely to return </a:t>
            </a:r>
            <a:r>
              <a:rPr lang="en-GB" sz="2200" dirty="0">
                <a:sym typeface="Wingdings" pitchFamily="2" charset="2"/>
              </a:rPr>
              <a:t> </a:t>
            </a:r>
            <a:r>
              <a:rPr lang="en-GB" sz="2200" dirty="0"/>
              <a:t>Many of the 1.6 billion children out of school during the pandemic may never return </a:t>
            </a:r>
            <a:r>
              <a:rPr lang="en-GB" sz="1400" dirty="0"/>
              <a:t>(</a:t>
            </a:r>
            <a:r>
              <a:rPr lang="en-GB" sz="1400" dirty="0">
                <a:hlinkClick r:id="rId3"/>
              </a:rPr>
              <a:t>World Economic Forum </a:t>
            </a:r>
            <a:r>
              <a:rPr lang="en-GB" sz="1400" dirty="0"/>
              <a:t>Dec 2020)</a:t>
            </a:r>
          </a:p>
          <a:p>
            <a:pPr>
              <a:buClr>
                <a:srgbClr val="C00000"/>
              </a:buClr>
            </a:pPr>
            <a:endParaRPr lang="en-GB" sz="2200" dirty="0"/>
          </a:p>
          <a:p>
            <a:pPr>
              <a:buClr>
                <a:srgbClr val="C00000"/>
              </a:buClr>
            </a:pPr>
            <a:r>
              <a:rPr lang="en-GB" sz="2200" dirty="0"/>
              <a:t>Develop holistic social and fiscal policy by </a:t>
            </a:r>
            <a:r>
              <a:rPr lang="en-GB" sz="2200" b="1" dirty="0"/>
              <a:t>harmonizing data </a:t>
            </a:r>
            <a:r>
              <a:rPr lang="en-GB" sz="2200" dirty="0"/>
              <a:t>across industries </a:t>
            </a:r>
            <a:r>
              <a:rPr lang="en-GB" sz="1400" dirty="0"/>
              <a:t>(Marelize Gorgens, World Bank Feb 2021)</a:t>
            </a:r>
          </a:p>
          <a:p>
            <a:pPr>
              <a:buClr>
                <a:srgbClr val="C00000"/>
              </a:buClr>
            </a:pPr>
            <a:endParaRPr lang="en-GB" sz="2200" dirty="0"/>
          </a:p>
          <a:p>
            <a:pPr>
              <a:buClr>
                <a:srgbClr val="C00000"/>
              </a:buClr>
            </a:pPr>
            <a:r>
              <a:rPr lang="en-GB" sz="2200" dirty="0"/>
              <a:t>Issues of poverty, safety, availability of trained female role models, sociocultural practices. What works? </a:t>
            </a:r>
            <a:r>
              <a:rPr lang="en-GB" sz="2200" b="1" dirty="0"/>
              <a:t>Work closely with local leaders and offer teacher education of MH.</a:t>
            </a:r>
            <a:endParaRPr lang="en-US" sz="2200" dirty="0"/>
          </a:p>
        </p:txBody>
      </p:sp>
      <p:pic>
        <p:nvPicPr>
          <p:cNvPr id="2050" name="Picture 2" descr="Image result for school">
            <a:extLst>
              <a:ext uri="{FF2B5EF4-FFF2-40B4-BE49-F238E27FC236}">
                <a16:creationId xmlns:a16="http://schemas.microsoft.com/office/drawing/2014/main" id="{F0A5D508-D3A4-4049-B75A-8626D3BE2E6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35" r="1860"/>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05AF95F7-9A35-F542-9CAA-E97A87AEC969}"/>
              </a:ext>
            </a:extLst>
          </p:cNvPr>
          <p:cNvSpPr>
            <a:spLocks noGrp="1"/>
          </p:cNvSpPr>
          <p:nvPr>
            <p:ph type="title"/>
          </p:nvPr>
        </p:nvSpPr>
        <p:spPr>
          <a:xfrm>
            <a:off x="838200" y="365125"/>
            <a:ext cx="10515600" cy="1325563"/>
          </a:xfrm>
        </p:spPr>
        <p:txBody>
          <a:bodyPr>
            <a:normAutofit/>
          </a:bodyPr>
          <a:lstStyle/>
          <a:p>
            <a:r>
              <a:rPr lang="en-US" sz="5400" dirty="0"/>
              <a:t>Global initiatives</a:t>
            </a:r>
          </a:p>
        </p:txBody>
      </p:sp>
    </p:spTree>
    <p:extLst>
      <p:ext uri="{BB962C8B-B14F-4D97-AF65-F5344CB8AC3E}">
        <p14:creationId xmlns:p14="http://schemas.microsoft.com/office/powerpoint/2010/main" val="24621823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355BD25-F8B0-FA42-9655-C1B0A53A0795}"/>
              </a:ext>
            </a:extLst>
          </p:cNvPr>
          <p:cNvSpPr>
            <a:spLocks noGrp="1"/>
          </p:cNvSpPr>
          <p:nvPr>
            <p:ph type="title"/>
          </p:nvPr>
        </p:nvSpPr>
        <p:spPr>
          <a:xfrm>
            <a:off x="838200" y="365125"/>
            <a:ext cx="10515600" cy="1325563"/>
          </a:xfrm>
        </p:spPr>
        <p:txBody>
          <a:bodyPr>
            <a:normAutofit/>
          </a:bodyPr>
          <a:lstStyle/>
          <a:p>
            <a:r>
              <a:rPr lang="en-US" sz="5400" dirty="0"/>
              <a:t>Local initiatives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DE870CD4-93C7-3844-B8DA-08BA29A40BCF}"/>
              </a:ext>
            </a:extLst>
          </p:cNvPr>
          <p:cNvSpPr>
            <a:spLocks noGrp="1"/>
          </p:cNvSpPr>
          <p:nvPr>
            <p:ph idx="1"/>
          </p:nvPr>
        </p:nvSpPr>
        <p:spPr>
          <a:xfrm>
            <a:off x="838200" y="1929384"/>
            <a:ext cx="5388262" cy="4251960"/>
          </a:xfrm>
        </p:spPr>
        <p:txBody>
          <a:bodyPr>
            <a:noAutofit/>
          </a:bodyPr>
          <a:lstStyle/>
          <a:p>
            <a:pPr>
              <a:buClr>
                <a:srgbClr val="C00000"/>
              </a:buClr>
            </a:pPr>
            <a:r>
              <a:rPr lang="en-US" sz="2200" b="1" dirty="0"/>
              <a:t>Regular assessments of MH in early development</a:t>
            </a:r>
            <a:r>
              <a:rPr lang="en-US" sz="2200" dirty="0"/>
              <a:t> </a:t>
            </a:r>
            <a:r>
              <a:rPr lang="en-US" sz="1400" dirty="0"/>
              <a:t>(Wong et al., 2014).</a:t>
            </a:r>
            <a:endParaRPr lang="en-US" sz="1400" b="1" dirty="0"/>
          </a:p>
          <a:p>
            <a:pPr marL="0" indent="0">
              <a:buClr>
                <a:srgbClr val="C00000"/>
              </a:buClr>
              <a:buNone/>
            </a:pPr>
            <a:endParaRPr lang="en-US" sz="2200" dirty="0"/>
          </a:p>
          <a:p>
            <a:pPr>
              <a:buClr>
                <a:srgbClr val="C00000"/>
              </a:buClr>
            </a:pPr>
            <a:r>
              <a:rPr lang="en-US" sz="2200" b="1" dirty="0"/>
              <a:t>Increase teacher training </a:t>
            </a:r>
            <a:r>
              <a:rPr lang="en-US" sz="2200" dirty="0"/>
              <a:t>and ensuring referral process is easy.</a:t>
            </a:r>
          </a:p>
          <a:p>
            <a:pPr>
              <a:buClr>
                <a:srgbClr val="C00000"/>
              </a:buClr>
            </a:pPr>
            <a:endParaRPr lang="en-US" sz="2200" b="1" dirty="0"/>
          </a:p>
          <a:p>
            <a:pPr>
              <a:buClr>
                <a:srgbClr val="C00000"/>
              </a:buClr>
            </a:pPr>
            <a:r>
              <a:rPr lang="en-US" sz="2200" b="1" dirty="0"/>
              <a:t>School interventions </a:t>
            </a:r>
            <a:r>
              <a:rPr lang="en-US" sz="2200" dirty="0"/>
              <a:t>(e.g., whole-school approaches bullying interventions to change school culture).</a:t>
            </a:r>
          </a:p>
          <a:p>
            <a:pPr marL="0" indent="0">
              <a:buClr>
                <a:srgbClr val="C00000"/>
              </a:buClr>
              <a:buNone/>
            </a:pPr>
            <a:endParaRPr lang="en-US" sz="2200" dirty="0"/>
          </a:p>
          <a:p>
            <a:pPr>
              <a:buClr>
                <a:srgbClr val="C00000"/>
              </a:buClr>
            </a:pPr>
            <a:r>
              <a:rPr lang="en-US" sz="2200" b="1" dirty="0"/>
              <a:t>No one size fits all</a:t>
            </a:r>
            <a:r>
              <a:rPr lang="en-US" sz="2200" dirty="0"/>
              <a:t>.</a:t>
            </a:r>
          </a:p>
        </p:txBody>
      </p:sp>
      <p:pic>
        <p:nvPicPr>
          <p:cNvPr id="9218" name="Picture 2" descr="Rebuild And Recover Banner">
            <a:extLst>
              <a:ext uri="{FF2B5EF4-FFF2-40B4-BE49-F238E27FC236}">
                <a16:creationId xmlns:a16="http://schemas.microsoft.com/office/drawing/2014/main" id="{5EC8061B-9E10-8240-865B-9FFF813065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3901" y="1929384"/>
            <a:ext cx="4739063" cy="266440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youngminds logo">
            <a:extLst>
              <a:ext uri="{FF2B5EF4-FFF2-40B4-BE49-F238E27FC236}">
                <a16:creationId xmlns:a16="http://schemas.microsoft.com/office/drawing/2014/main" id="{08970AAF-AD67-6241-B510-2B9FDB89B7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6922" y="4737131"/>
            <a:ext cx="4461570" cy="88699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anna freud centre logo">
            <a:extLst>
              <a:ext uri="{FF2B5EF4-FFF2-40B4-BE49-F238E27FC236}">
                <a16:creationId xmlns:a16="http://schemas.microsoft.com/office/drawing/2014/main" id="{A463DABC-3CC1-7246-A5D5-06005B9B80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0332" y="5767463"/>
            <a:ext cx="3452632" cy="782694"/>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children's society logo">
            <a:extLst>
              <a:ext uri="{FF2B5EF4-FFF2-40B4-BE49-F238E27FC236}">
                <a16:creationId xmlns:a16="http://schemas.microsoft.com/office/drawing/2014/main" id="{26906A7B-90E3-E54C-B22C-E86956C3C8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4640" y="5592301"/>
            <a:ext cx="1178085" cy="117808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741E36FA-C1D7-FF48-84AC-CE8BA1185C02}"/>
              </a:ext>
            </a:extLst>
          </p:cNvPr>
          <p:cNvSpPr/>
          <p:nvPr/>
        </p:nvSpPr>
        <p:spPr>
          <a:xfrm>
            <a:off x="838200" y="3002936"/>
            <a:ext cx="5472734" cy="3252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452910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355BD25-F8B0-FA42-9655-C1B0A53A0795}"/>
              </a:ext>
            </a:extLst>
          </p:cNvPr>
          <p:cNvSpPr>
            <a:spLocks noGrp="1"/>
          </p:cNvSpPr>
          <p:nvPr>
            <p:ph type="title"/>
          </p:nvPr>
        </p:nvSpPr>
        <p:spPr>
          <a:xfrm>
            <a:off x="838200" y="365125"/>
            <a:ext cx="10515600" cy="1325563"/>
          </a:xfrm>
        </p:spPr>
        <p:txBody>
          <a:bodyPr>
            <a:normAutofit/>
          </a:bodyPr>
          <a:lstStyle/>
          <a:p>
            <a:r>
              <a:rPr lang="en-US" sz="5400" dirty="0"/>
              <a:t>Local initiatives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DE870CD4-93C7-3844-B8DA-08BA29A40BCF}"/>
              </a:ext>
            </a:extLst>
          </p:cNvPr>
          <p:cNvSpPr>
            <a:spLocks noGrp="1"/>
          </p:cNvSpPr>
          <p:nvPr>
            <p:ph idx="1"/>
          </p:nvPr>
        </p:nvSpPr>
        <p:spPr>
          <a:xfrm>
            <a:off x="838200" y="1929384"/>
            <a:ext cx="5388262" cy="4251960"/>
          </a:xfrm>
        </p:spPr>
        <p:txBody>
          <a:bodyPr>
            <a:noAutofit/>
          </a:bodyPr>
          <a:lstStyle/>
          <a:p>
            <a:pPr>
              <a:buClr>
                <a:srgbClr val="C00000"/>
              </a:buClr>
            </a:pPr>
            <a:r>
              <a:rPr lang="en-US" sz="2200" b="1" dirty="0"/>
              <a:t>Regular assessments of MH in early development</a:t>
            </a:r>
            <a:r>
              <a:rPr lang="en-US" sz="2200" dirty="0"/>
              <a:t> </a:t>
            </a:r>
            <a:r>
              <a:rPr lang="en-US" sz="1400" dirty="0"/>
              <a:t>(Wong et al., 2014).</a:t>
            </a:r>
            <a:endParaRPr lang="en-US" sz="1400" b="1" dirty="0"/>
          </a:p>
          <a:p>
            <a:pPr marL="0" indent="0">
              <a:buClr>
                <a:srgbClr val="C00000"/>
              </a:buClr>
              <a:buNone/>
            </a:pPr>
            <a:endParaRPr lang="en-US" sz="2200" dirty="0"/>
          </a:p>
          <a:p>
            <a:pPr>
              <a:buClr>
                <a:srgbClr val="C00000"/>
              </a:buClr>
            </a:pPr>
            <a:r>
              <a:rPr lang="en-US" sz="2200" b="1" dirty="0"/>
              <a:t>Increase teacher training </a:t>
            </a:r>
            <a:r>
              <a:rPr lang="en-US" sz="2200" dirty="0"/>
              <a:t>and ensuring referral process is easy.</a:t>
            </a:r>
          </a:p>
          <a:p>
            <a:pPr>
              <a:buClr>
                <a:srgbClr val="C00000"/>
              </a:buClr>
            </a:pPr>
            <a:endParaRPr lang="en-US" sz="2200" b="1" dirty="0"/>
          </a:p>
          <a:p>
            <a:pPr>
              <a:buClr>
                <a:srgbClr val="C00000"/>
              </a:buClr>
            </a:pPr>
            <a:r>
              <a:rPr lang="en-US" sz="2200" b="1" dirty="0"/>
              <a:t>School interventions </a:t>
            </a:r>
            <a:r>
              <a:rPr lang="en-US" sz="2200" dirty="0"/>
              <a:t>(e.g., whole-school approaches bullying interventions to change school culture).</a:t>
            </a:r>
          </a:p>
          <a:p>
            <a:pPr marL="0" indent="0">
              <a:buClr>
                <a:srgbClr val="C00000"/>
              </a:buClr>
              <a:buNone/>
            </a:pPr>
            <a:endParaRPr lang="en-US" sz="2200" dirty="0"/>
          </a:p>
          <a:p>
            <a:pPr>
              <a:buClr>
                <a:srgbClr val="C00000"/>
              </a:buClr>
            </a:pPr>
            <a:r>
              <a:rPr lang="en-US" sz="2200" b="1" dirty="0"/>
              <a:t>No one size fits all</a:t>
            </a:r>
            <a:r>
              <a:rPr lang="en-US" sz="2200" dirty="0"/>
              <a:t>.</a:t>
            </a:r>
          </a:p>
        </p:txBody>
      </p:sp>
      <p:pic>
        <p:nvPicPr>
          <p:cNvPr id="9218" name="Picture 2" descr="Rebuild And Recover Banner">
            <a:extLst>
              <a:ext uri="{FF2B5EF4-FFF2-40B4-BE49-F238E27FC236}">
                <a16:creationId xmlns:a16="http://schemas.microsoft.com/office/drawing/2014/main" id="{5EC8061B-9E10-8240-865B-9FFF813065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3901" y="1929384"/>
            <a:ext cx="4739063" cy="266440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youngminds logo">
            <a:extLst>
              <a:ext uri="{FF2B5EF4-FFF2-40B4-BE49-F238E27FC236}">
                <a16:creationId xmlns:a16="http://schemas.microsoft.com/office/drawing/2014/main" id="{08970AAF-AD67-6241-B510-2B9FDB89B7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6922" y="4737131"/>
            <a:ext cx="4461570" cy="88699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anna freud centre logo">
            <a:extLst>
              <a:ext uri="{FF2B5EF4-FFF2-40B4-BE49-F238E27FC236}">
                <a16:creationId xmlns:a16="http://schemas.microsoft.com/office/drawing/2014/main" id="{A463DABC-3CC1-7246-A5D5-06005B9B80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0332" y="5767463"/>
            <a:ext cx="3452632" cy="782694"/>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children's society logo">
            <a:extLst>
              <a:ext uri="{FF2B5EF4-FFF2-40B4-BE49-F238E27FC236}">
                <a16:creationId xmlns:a16="http://schemas.microsoft.com/office/drawing/2014/main" id="{26906A7B-90E3-E54C-B22C-E86956C3C8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4640" y="5592301"/>
            <a:ext cx="1178085" cy="117808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40B81AF2-0897-DF48-954B-CD149C23B332}"/>
              </a:ext>
            </a:extLst>
          </p:cNvPr>
          <p:cNvSpPr/>
          <p:nvPr/>
        </p:nvSpPr>
        <p:spPr>
          <a:xfrm>
            <a:off x="838200" y="4212171"/>
            <a:ext cx="5472734" cy="204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686845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355BD25-F8B0-FA42-9655-C1B0A53A0795}"/>
              </a:ext>
            </a:extLst>
          </p:cNvPr>
          <p:cNvSpPr>
            <a:spLocks noGrp="1"/>
          </p:cNvSpPr>
          <p:nvPr>
            <p:ph type="title"/>
          </p:nvPr>
        </p:nvSpPr>
        <p:spPr>
          <a:xfrm>
            <a:off x="838200" y="365125"/>
            <a:ext cx="10515600" cy="1325563"/>
          </a:xfrm>
        </p:spPr>
        <p:txBody>
          <a:bodyPr>
            <a:normAutofit/>
          </a:bodyPr>
          <a:lstStyle/>
          <a:p>
            <a:r>
              <a:rPr lang="en-US" sz="5400" dirty="0"/>
              <a:t>Local initiatives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DE870CD4-93C7-3844-B8DA-08BA29A40BCF}"/>
              </a:ext>
            </a:extLst>
          </p:cNvPr>
          <p:cNvSpPr>
            <a:spLocks noGrp="1"/>
          </p:cNvSpPr>
          <p:nvPr>
            <p:ph idx="1"/>
          </p:nvPr>
        </p:nvSpPr>
        <p:spPr>
          <a:xfrm>
            <a:off x="838200" y="1929384"/>
            <a:ext cx="5388262" cy="4251960"/>
          </a:xfrm>
        </p:spPr>
        <p:txBody>
          <a:bodyPr>
            <a:noAutofit/>
          </a:bodyPr>
          <a:lstStyle/>
          <a:p>
            <a:pPr>
              <a:buClr>
                <a:srgbClr val="C00000"/>
              </a:buClr>
            </a:pPr>
            <a:r>
              <a:rPr lang="en-US" sz="2200" b="1" dirty="0"/>
              <a:t>Regular assessments of MH in early development</a:t>
            </a:r>
            <a:r>
              <a:rPr lang="en-US" sz="2200" dirty="0"/>
              <a:t> </a:t>
            </a:r>
            <a:r>
              <a:rPr lang="en-US" sz="1400" dirty="0"/>
              <a:t>(Wong et al., 2014).</a:t>
            </a:r>
            <a:endParaRPr lang="en-US" sz="1400" b="1" dirty="0"/>
          </a:p>
          <a:p>
            <a:pPr marL="0" indent="0">
              <a:buClr>
                <a:srgbClr val="C00000"/>
              </a:buClr>
              <a:buNone/>
            </a:pPr>
            <a:endParaRPr lang="en-US" sz="2200" dirty="0"/>
          </a:p>
          <a:p>
            <a:pPr>
              <a:buClr>
                <a:srgbClr val="C00000"/>
              </a:buClr>
            </a:pPr>
            <a:r>
              <a:rPr lang="en-US" sz="2200" b="1" dirty="0"/>
              <a:t>Increase teacher training </a:t>
            </a:r>
            <a:r>
              <a:rPr lang="en-US" sz="2200" dirty="0"/>
              <a:t>and ensuring referral process is easy.</a:t>
            </a:r>
          </a:p>
          <a:p>
            <a:pPr>
              <a:buClr>
                <a:srgbClr val="C00000"/>
              </a:buClr>
            </a:pPr>
            <a:endParaRPr lang="en-US" sz="2200" b="1" dirty="0"/>
          </a:p>
          <a:p>
            <a:pPr>
              <a:buClr>
                <a:srgbClr val="C00000"/>
              </a:buClr>
            </a:pPr>
            <a:r>
              <a:rPr lang="en-US" sz="2200" b="1" dirty="0"/>
              <a:t>School interventions </a:t>
            </a:r>
            <a:r>
              <a:rPr lang="en-US" sz="2200" dirty="0"/>
              <a:t>(e.g., whole-school approaches bullying interventions to change school culture).</a:t>
            </a:r>
          </a:p>
          <a:p>
            <a:pPr marL="0" indent="0">
              <a:buClr>
                <a:srgbClr val="C00000"/>
              </a:buClr>
              <a:buNone/>
            </a:pPr>
            <a:endParaRPr lang="en-US" sz="2200" dirty="0"/>
          </a:p>
          <a:p>
            <a:pPr>
              <a:buClr>
                <a:srgbClr val="C00000"/>
              </a:buClr>
            </a:pPr>
            <a:r>
              <a:rPr lang="en-US" sz="2200" b="1" dirty="0"/>
              <a:t>No one size fits all</a:t>
            </a:r>
            <a:r>
              <a:rPr lang="en-US" sz="2200" dirty="0"/>
              <a:t>.</a:t>
            </a:r>
          </a:p>
        </p:txBody>
      </p:sp>
      <p:pic>
        <p:nvPicPr>
          <p:cNvPr id="9218" name="Picture 2" descr="Rebuild And Recover Banner">
            <a:extLst>
              <a:ext uri="{FF2B5EF4-FFF2-40B4-BE49-F238E27FC236}">
                <a16:creationId xmlns:a16="http://schemas.microsoft.com/office/drawing/2014/main" id="{5EC8061B-9E10-8240-865B-9FFF813065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3901" y="1929384"/>
            <a:ext cx="4739063" cy="266440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youngminds logo">
            <a:extLst>
              <a:ext uri="{FF2B5EF4-FFF2-40B4-BE49-F238E27FC236}">
                <a16:creationId xmlns:a16="http://schemas.microsoft.com/office/drawing/2014/main" id="{08970AAF-AD67-6241-B510-2B9FDB89B7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6922" y="4737131"/>
            <a:ext cx="4461570" cy="88699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anna freud centre logo">
            <a:extLst>
              <a:ext uri="{FF2B5EF4-FFF2-40B4-BE49-F238E27FC236}">
                <a16:creationId xmlns:a16="http://schemas.microsoft.com/office/drawing/2014/main" id="{A463DABC-3CC1-7246-A5D5-06005B9B80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0332" y="5767463"/>
            <a:ext cx="3452632" cy="782694"/>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children's society logo">
            <a:extLst>
              <a:ext uri="{FF2B5EF4-FFF2-40B4-BE49-F238E27FC236}">
                <a16:creationId xmlns:a16="http://schemas.microsoft.com/office/drawing/2014/main" id="{26906A7B-90E3-E54C-B22C-E86956C3C8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4640" y="5592301"/>
            <a:ext cx="1178085" cy="117808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EA93B95C-6098-8046-A575-4308DFF80F22}"/>
              </a:ext>
            </a:extLst>
          </p:cNvPr>
          <p:cNvSpPr/>
          <p:nvPr/>
        </p:nvSpPr>
        <p:spPr>
          <a:xfrm>
            <a:off x="838200" y="5592301"/>
            <a:ext cx="5472734" cy="6632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494597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355BD25-F8B0-FA42-9655-C1B0A53A0795}"/>
              </a:ext>
            </a:extLst>
          </p:cNvPr>
          <p:cNvSpPr>
            <a:spLocks noGrp="1"/>
          </p:cNvSpPr>
          <p:nvPr>
            <p:ph type="title"/>
          </p:nvPr>
        </p:nvSpPr>
        <p:spPr>
          <a:xfrm>
            <a:off x="838200" y="365125"/>
            <a:ext cx="10515600" cy="1325563"/>
          </a:xfrm>
        </p:spPr>
        <p:txBody>
          <a:bodyPr>
            <a:normAutofit/>
          </a:bodyPr>
          <a:lstStyle/>
          <a:p>
            <a:r>
              <a:rPr lang="en-US" sz="5400" dirty="0"/>
              <a:t>Local initiatives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DE870CD4-93C7-3844-B8DA-08BA29A40BCF}"/>
              </a:ext>
            </a:extLst>
          </p:cNvPr>
          <p:cNvSpPr>
            <a:spLocks noGrp="1"/>
          </p:cNvSpPr>
          <p:nvPr>
            <p:ph idx="1"/>
          </p:nvPr>
        </p:nvSpPr>
        <p:spPr>
          <a:xfrm>
            <a:off x="838200" y="1929384"/>
            <a:ext cx="5388262" cy="4251960"/>
          </a:xfrm>
        </p:spPr>
        <p:txBody>
          <a:bodyPr>
            <a:noAutofit/>
          </a:bodyPr>
          <a:lstStyle/>
          <a:p>
            <a:pPr>
              <a:buClr>
                <a:srgbClr val="C00000"/>
              </a:buClr>
            </a:pPr>
            <a:r>
              <a:rPr lang="en-US" sz="2200" b="1" dirty="0"/>
              <a:t>Regular assessments of MH in early development</a:t>
            </a:r>
            <a:r>
              <a:rPr lang="en-US" sz="2200" dirty="0"/>
              <a:t> </a:t>
            </a:r>
            <a:r>
              <a:rPr lang="en-US" sz="1400" dirty="0"/>
              <a:t>(Wong et al., 2014).</a:t>
            </a:r>
            <a:endParaRPr lang="en-US" sz="1400" b="1" dirty="0"/>
          </a:p>
          <a:p>
            <a:pPr marL="0" indent="0">
              <a:buClr>
                <a:srgbClr val="C00000"/>
              </a:buClr>
              <a:buNone/>
            </a:pPr>
            <a:endParaRPr lang="en-US" sz="2200" dirty="0"/>
          </a:p>
          <a:p>
            <a:pPr>
              <a:buClr>
                <a:srgbClr val="C00000"/>
              </a:buClr>
            </a:pPr>
            <a:r>
              <a:rPr lang="en-US" sz="2200" b="1" dirty="0"/>
              <a:t>Increase teacher training </a:t>
            </a:r>
            <a:r>
              <a:rPr lang="en-US" sz="2200" dirty="0"/>
              <a:t>and ensuring referral process is easy.</a:t>
            </a:r>
          </a:p>
          <a:p>
            <a:pPr>
              <a:buClr>
                <a:srgbClr val="C00000"/>
              </a:buClr>
            </a:pPr>
            <a:endParaRPr lang="en-US" sz="2200" b="1" dirty="0"/>
          </a:p>
          <a:p>
            <a:pPr>
              <a:buClr>
                <a:srgbClr val="C00000"/>
              </a:buClr>
            </a:pPr>
            <a:r>
              <a:rPr lang="en-US" sz="2200" b="1" dirty="0"/>
              <a:t>School interventions </a:t>
            </a:r>
            <a:r>
              <a:rPr lang="en-US" sz="2200" dirty="0"/>
              <a:t>(e.g., whole-school approaches bullying interventions to change school culture).</a:t>
            </a:r>
          </a:p>
          <a:p>
            <a:pPr marL="0" indent="0">
              <a:buClr>
                <a:srgbClr val="C00000"/>
              </a:buClr>
              <a:buNone/>
            </a:pPr>
            <a:endParaRPr lang="en-US" sz="2200" dirty="0"/>
          </a:p>
          <a:p>
            <a:pPr>
              <a:buClr>
                <a:srgbClr val="C00000"/>
              </a:buClr>
            </a:pPr>
            <a:r>
              <a:rPr lang="en-US" sz="2200" b="1" dirty="0"/>
              <a:t>No one size fits all</a:t>
            </a:r>
            <a:r>
              <a:rPr lang="en-US" sz="2200" dirty="0"/>
              <a:t>.</a:t>
            </a:r>
          </a:p>
        </p:txBody>
      </p:sp>
      <p:pic>
        <p:nvPicPr>
          <p:cNvPr id="9218" name="Picture 2" descr="Rebuild And Recover Banner">
            <a:extLst>
              <a:ext uri="{FF2B5EF4-FFF2-40B4-BE49-F238E27FC236}">
                <a16:creationId xmlns:a16="http://schemas.microsoft.com/office/drawing/2014/main" id="{5EC8061B-9E10-8240-865B-9FFF813065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3901" y="1929384"/>
            <a:ext cx="4739063" cy="266440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youngminds logo">
            <a:extLst>
              <a:ext uri="{FF2B5EF4-FFF2-40B4-BE49-F238E27FC236}">
                <a16:creationId xmlns:a16="http://schemas.microsoft.com/office/drawing/2014/main" id="{08970AAF-AD67-6241-B510-2B9FDB89B7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6922" y="4737131"/>
            <a:ext cx="4461570" cy="88699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anna freud centre logo">
            <a:extLst>
              <a:ext uri="{FF2B5EF4-FFF2-40B4-BE49-F238E27FC236}">
                <a16:creationId xmlns:a16="http://schemas.microsoft.com/office/drawing/2014/main" id="{A463DABC-3CC1-7246-A5D5-06005B9B80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0332" y="5767463"/>
            <a:ext cx="3452632" cy="782694"/>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children's society logo">
            <a:extLst>
              <a:ext uri="{FF2B5EF4-FFF2-40B4-BE49-F238E27FC236}">
                <a16:creationId xmlns:a16="http://schemas.microsoft.com/office/drawing/2014/main" id="{26906A7B-90E3-E54C-B22C-E86956C3C8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4640" y="5592301"/>
            <a:ext cx="1178085" cy="1178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09659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05AF95F7-9A35-F542-9CAA-E97A87AEC969}"/>
              </a:ext>
            </a:extLst>
          </p:cNvPr>
          <p:cNvSpPr>
            <a:spLocks noGrp="1"/>
          </p:cNvSpPr>
          <p:nvPr>
            <p:ph type="title"/>
          </p:nvPr>
        </p:nvSpPr>
        <p:spPr>
          <a:xfrm>
            <a:off x="838200" y="365125"/>
            <a:ext cx="10515600" cy="1325563"/>
          </a:xfrm>
        </p:spPr>
        <p:txBody>
          <a:bodyPr>
            <a:normAutofit/>
          </a:bodyPr>
          <a:lstStyle/>
          <a:p>
            <a:r>
              <a:rPr lang="en-US" sz="5400" dirty="0"/>
              <a:t>FREE resources and Toolkits </a:t>
            </a:r>
          </a:p>
        </p:txBody>
      </p:sp>
      <p:pic>
        <p:nvPicPr>
          <p:cNvPr id="12294" name="Picture 6" descr="ISEC 2020 CIE">
            <a:extLst>
              <a:ext uri="{FF2B5EF4-FFF2-40B4-BE49-F238E27FC236}">
                <a16:creationId xmlns:a16="http://schemas.microsoft.com/office/drawing/2014/main" id="{E8323DC6-3EE9-5F4F-BA25-AB842864BD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72938" y="1914820"/>
            <a:ext cx="2595201" cy="12976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Timeline&#10;&#10;Description automatically generated">
            <a:extLst>
              <a:ext uri="{FF2B5EF4-FFF2-40B4-BE49-F238E27FC236}">
                <a16:creationId xmlns:a16="http://schemas.microsoft.com/office/drawing/2014/main" id="{48944550-37DB-C748-9B9E-B5BE6640F9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93" y="1830656"/>
            <a:ext cx="5973982" cy="4755674"/>
          </a:xfrm>
          <a:prstGeom prst="rect">
            <a:avLst/>
          </a:prstGeom>
        </p:spPr>
      </p:pic>
      <p:pic>
        <p:nvPicPr>
          <p:cNvPr id="4" name="Picture 3" descr="Graphical user interface, text, application&#10;&#10;Description automatically generated">
            <a:extLst>
              <a:ext uri="{FF2B5EF4-FFF2-40B4-BE49-F238E27FC236}">
                <a16:creationId xmlns:a16="http://schemas.microsoft.com/office/drawing/2014/main" id="{51426B8F-38E2-D440-B0AD-3F96E90643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4476" y="4725012"/>
            <a:ext cx="5261604" cy="1742253"/>
          </a:xfrm>
          <a:prstGeom prst="rect">
            <a:avLst/>
          </a:prstGeom>
        </p:spPr>
      </p:pic>
      <p:pic>
        <p:nvPicPr>
          <p:cNvPr id="18" name="Picture 17" descr="Logo, company name&#10;&#10;Description automatically generated">
            <a:extLst>
              <a:ext uri="{FF2B5EF4-FFF2-40B4-BE49-F238E27FC236}">
                <a16:creationId xmlns:a16="http://schemas.microsoft.com/office/drawing/2014/main" id="{A69F135E-B2E7-034B-8E28-A2556FC15BD8}"/>
              </a:ext>
            </a:extLst>
          </p:cNvPr>
          <p:cNvPicPr>
            <a:picLocks noChangeAspect="1"/>
          </p:cNvPicPr>
          <p:nvPr/>
        </p:nvPicPr>
        <p:blipFill>
          <a:blip r:embed="rId5">
            <a:alphaModFix/>
          </a:blip>
          <a:stretch>
            <a:fillRect/>
          </a:stretch>
        </p:blipFill>
        <p:spPr>
          <a:xfrm>
            <a:off x="8813048" y="3402956"/>
            <a:ext cx="2424795" cy="1182088"/>
          </a:xfrm>
          <a:prstGeom prst="rect">
            <a:avLst/>
          </a:prstGeom>
        </p:spPr>
      </p:pic>
    </p:spTree>
    <p:extLst>
      <p:ext uri="{BB962C8B-B14F-4D97-AF65-F5344CB8AC3E}">
        <p14:creationId xmlns:p14="http://schemas.microsoft.com/office/powerpoint/2010/main" val="40296122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4B11A5E-DD12-CB4F-8295-2A863F493ABB}"/>
              </a:ext>
            </a:extLst>
          </p:cNvPr>
          <p:cNvPicPr>
            <a:picLocks noGrp="1" noChangeAspect="1"/>
          </p:cNvPicPr>
          <p:nvPr>
            <p:ph idx="1"/>
          </p:nvPr>
        </p:nvPicPr>
        <p:blipFill rotWithShape="1">
          <a:blip r:embed="rId2"/>
          <a:srcRect b="42740"/>
          <a:stretch/>
        </p:blipFill>
        <p:spPr>
          <a:xfrm>
            <a:off x="185442" y="52768"/>
            <a:ext cx="4717084" cy="6537939"/>
          </a:xfrm>
          <a:prstGeom prst="rect">
            <a:avLst/>
          </a:prstGeom>
        </p:spPr>
      </p:pic>
      <p:pic>
        <p:nvPicPr>
          <p:cNvPr id="5" name="Content Placeholder 3">
            <a:extLst>
              <a:ext uri="{FF2B5EF4-FFF2-40B4-BE49-F238E27FC236}">
                <a16:creationId xmlns:a16="http://schemas.microsoft.com/office/drawing/2014/main" id="{065E4126-63D1-4A47-9493-BA1A0617EE70}"/>
              </a:ext>
            </a:extLst>
          </p:cNvPr>
          <p:cNvPicPr>
            <a:picLocks noChangeAspect="1"/>
          </p:cNvPicPr>
          <p:nvPr/>
        </p:nvPicPr>
        <p:blipFill rotWithShape="1">
          <a:blip r:embed="rId2"/>
          <a:srcRect t="57246" b="4264"/>
          <a:stretch/>
        </p:blipFill>
        <p:spPr>
          <a:xfrm>
            <a:off x="5378823" y="211507"/>
            <a:ext cx="6629446" cy="6379200"/>
          </a:xfrm>
          <a:prstGeom prst="rect">
            <a:avLst/>
          </a:prstGeom>
        </p:spPr>
      </p:pic>
      <p:sp>
        <p:nvSpPr>
          <p:cNvPr id="6" name="TextBox 5">
            <a:extLst>
              <a:ext uri="{FF2B5EF4-FFF2-40B4-BE49-F238E27FC236}">
                <a16:creationId xmlns:a16="http://schemas.microsoft.com/office/drawing/2014/main" id="{8F40D858-6C6E-A647-88BE-7AB3490E4183}"/>
              </a:ext>
            </a:extLst>
          </p:cNvPr>
          <p:cNvSpPr txBox="1"/>
          <p:nvPr/>
        </p:nvSpPr>
        <p:spPr>
          <a:xfrm>
            <a:off x="1359781" y="1344706"/>
            <a:ext cx="2417585" cy="369332"/>
          </a:xfrm>
          <a:prstGeom prst="rect">
            <a:avLst/>
          </a:prstGeom>
          <a:noFill/>
        </p:spPr>
        <p:txBody>
          <a:bodyPr wrap="none" rtlCol="0">
            <a:spAutoFit/>
          </a:bodyPr>
          <a:lstStyle/>
          <a:p>
            <a:r>
              <a:rPr lang="en-US" b="1" dirty="0"/>
              <a:t>GlobalCOVIDStudy.com</a:t>
            </a:r>
          </a:p>
        </p:txBody>
      </p:sp>
      <p:sp>
        <p:nvSpPr>
          <p:cNvPr id="7" name="TextBox 6">
            <a:extLst>
              <a:ext uri="{FF2B5EF4-FFF2-40B4-BE49-F238E27FC236}">
                <a16:creationId xmlns:a16="http://schemas.microsoft.com/office/drawing/2014/main" id="{5F7FE130-B0C1-8A43-A340-3C9A588EE9CB}"/>
              </a:ext>
            </a:extLst>
          </p:cNvPr>
          <p:cNvSpPr txBox="1"/>
          <p:nvPr/>
        </p:nvSpPr>
        <p:spPr>
          <a:xfrm>
            <a:off x="10284463" y="6578908"/>
            <a:ext cx="1880643" cy="246221"/>
          </a:xfrm>
          <a:prstGeom prst="rect">
            <a:avLst/>
          </a:prstGeom>
          <a:noFill/>
        </p:spPr>
        <p:txBody>
          <a:bodyPr wrap="none" rtlCol="0">
            <a:spAutoFit/>
          </a:bodyPr>
          <a:lstStyle/>
          <a:p>
            <a:r>
              <a:rPr lang="en-US" sz="1000" dirty="0"/>
              <a:t>© UCL-Penn Global COVID Study</a:t>
            </a:r>
          </a:p>
        </p:txBody>
      </p:sp>
    </p:spTree>
    <p:extLst>
      <p:ext uri="{BB962C8B-B14F-4D97-AF65-F5344CB8AC3E}">
        <p14:creationId xmlns:p14="http://schemas.microsoft.com/office/powerpoint/2010/main" val="2354656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Image result for dandelion resilience">
            <a:extLst>
              <a:ext uri="{FF2B5EF4-FFF2-40B4-BE49-F238E27FC236}">
                <a16:creationId xmlns:a16="http://schemas.microsoft.com/office/drawing/2014/main" id="{0514C051-525F-934E-B34E-B0FB0CE9DE8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978130" y="3190251"/>
            <a:ext cx="767273" cy="77069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876AB8A-B350-1C44-8487-7FF300AF6817}"/>
              </a:ext>
            </a:extLst>
          </p:cNvPr>
          <p:cNvSpPr>
            <a:spLocks noGrp="1"/>
          </p:cNvSpPr>
          <p:nvPr>
            <p:ph type="title"/>
          </p:nvPr>
        </p:nvSpPr>
        <p:spPr/>
        <p:txBody>
          <a:bodyPr/>
          <a:lstStyle/>
          <a:p>
            <a:r>
              <a:rPr lang="en-US" dirty="0"/>
              <a:t>Post-COVID Recovery</a:t>
            </a:r>
          </a:p>
        </p:txBody>
      </p:sp>
      <p:sp>
        <p:nvSpPr>
          <p:cNvPr id="3" name="Content Placeholder 2">
            <a:extLst>
              <a:ext uri="{FF2B5EF4-FFF2-40B4-BE49-F238E27FC236}">
                <a16:creationId xmlns:a16="http://schemas.microsoft.com/office/drawing/2014/main" id="{67CFD905-83CF-D44B-93A1-DCC6D8D57A22}"/>
              </a:ext>
            </a:extLst>
          </p:cNvPr>
          <p:cNvSpPr>
            <a:spLocks noGrp="1"/>
          </p:cNvSpPr>
          <p:nvPr>
            <p:ph idx="1"/>
          </p:nvPr>
        </p:nvSpPr>
        <p:spPr>
          <a:xfrm>
            <a:off x="2541064" y="1820905"/>
            <a:ext cx="9242367" cy="4351338"/>
          </a:xfrm>
        </p:spPr>
        <p:txBody>
          <a:bodyPr>
            <a:normAutofit/>
          </a:bodyPr>
          <a:lstStyle/>
          <a:p>
            <a:pPr marL="0" indent="0">
              <a:buNone/>
            </a:pPr>
            <a:r>
              <a:rPr lang="en-US" b="1" dirty="0"/>
              <a:t>Education</a:t>
            </a:r>
          </a:p>
          <a:p>
            <a:pPr marL="2770188" lvl="1" indent="-346075"/>
            <a:r>
              <a:rPr lang="en-US" dirty="0"/>
              <a:t>How can we reopen schools better?</a:t>
            </a:r>
          </a:p>
          <a:p>
            <a:pPr marL="2770188" lvl="1" indent="-346075"/>
            <a:r>
              <a:rPr lang="en-US" dirty="0"/>
              <a:t>What have we learnt about teaching?</a:t>
            </a:r>
          </a:p>
          <a:p>
            <a:pPr marL="0" indent="0">
              <a:buNone/>
            </a:pPr>
            <a:r>
              <a:rPr lang="en-US" b="1" dirty="0"/>
              <a:t>Resilience</a:t>
            </a:r>
            <a:r>
              <a:rPr lang="en-US" sz="2400" dirty="0"/>
              <a:t> </a:t>
            </a:r>
          </a:p>
          <a:p>
            <a:pPr marL="2770188" lvl="1" indent="-312738"/>
            <a:r>
              <a:rPr lang="en-US" dirty="0"/>
              <a:t>How do we build resilience in programs?</a:t>
            </a:r>
          </a:p>
          <a:p>
            <a:pPr marL="2770188" lvl="1" indent="-312738"/>
            <a:r>
              <a:rPr lang="en-US" dirty="0"/>
              <a:t>How do we become resilient educators and learners?</a:t>
            </a:r>
          </a:p>
          <a:p>
            <a:pPr marL="0" indent="0">
              <a:buNone/>
            </a:pPr>
            <a:r>
              <a:rPr lang="en-US" b="1" dirty="0"/>
              <a:t>Mental Health</a:t>
            </a:r>
          </a:p>
          <a:p>
            <a:pPr marL="2770188" lvl="1" indent="-280988"/>
            <a:r>
              <a:rPr lang="en-US" dirty="0"/>
              <a:t>What is the impact of COVID?</a:t>
            </a:r>
          </a:p>
          <a:p>
            <a:pPr marL="2770188" lvl="1" indent="-280988"/>
            <a:r>
              <a:rPr lang="en-US" dirty="0"/>
              <a:t>Where do we go from here?</a:t>
            </a:r>
          </a:p>
        </p:txBody>
      </p:sp>
      <p:sp>
        <p:nvSpPr>
          <p:cNvPr id="4" name="Up-down Arrow 3">
            <a:extLst>
              <a:ext uri="{FF2B5EF4-FFF2-40B4-BE49-F238E27FC236}">
                <a16:creationId xmlns:a16="http://schemas.microsoft.com/office/drawing/2014/main" id="{B6874363-8D8C-564B-941E-6F6A6F37236E}"/>
              </a:ext>
            </a:extLst>
          </p:cNvPr>
          <p:cNvSpPr/>
          <p:nvPr/>
        </p:nvSpPr>
        <p:spPr>
          <a:xfrm>
            <a:off x="3151498" y="2179181"/>
            <a:ext cx="498764" cy="908407"/>
          </a:xfrm>
          <a:prstGeom prst="upDownArrow">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Up-down Arrow 4">
            <a:extLst>
              <a:ext uri="{FF2B5EF4-FFF2-40B4-BE49-F238E27FC236}">
                <a16:creationId xmlns:a16="http://schemas.microsoft.com/office/drawing/2014/main" id="{F0930F43-D26E-3C4A-92B7-94136412D309}"/>
              </a:ext>
            </a:extLst>
          </p:cNvPr>
          <p:cNvSpPr/>
          <p:nvPr/>
        </p:nvSpPr>
        <p:spPr>
          <a:xfrm>
            <a:off x="3151498" y="3575453"/>
            <a:ext cx="498764" cy="1188814"/>
          </a:xfrm>
          <a:prstGeom prst="upDownArrow">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8" name="Picture 4" descr="Image result for school">
            <a:extLst>
              <a:ext uri="{FF2B5EF4-FFF2-40B4-BE49-F238E27FC236}">
                <a16:creationId xmlns:a16="http://schemas.microsoft.com/office/drawing/2014/main" id="{1C1F4533-B3D5-0F45-B390-A0F6FF05D4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589" y="1694364"/>
            <a:ext cx="1179597" cy="78005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healthy brain">
            <a:extLst>
              <a:ext uri="{FF2B5EF4-FFF2-40B4-BE49-F238E27FC236}">
                <a16:creationId xmlns:a16="http://schemas.microsoft.com/office/drawing/2014/main" id="{15EAF3A4-7DEC-7446-95DE-772CEA92E66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481"/>
          <a:stretch/>
        </p:blipFill>
        <p:spPr bwMode="auto">
          <a:xfrm>
            <a:off x="964589" y="4764267"/>
            <a:ext cx="1170380" cy="679779"/>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n 11">
            <a:extLst>
              <a:ext uri="{FF2B5EF4-FFF2-40B4-BE49-F238E27FC236}">
                <a16:creationId xmlns:a16="http://schemas.microsoft.com/office/drawing/2014/main" id="{777BE590-AD7E-D241-860D-183116A5541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1153" t="15029" r="22706" b="15653"/>
          <a:stretch/>
        </p:blipFill>
        <p:spPr>
          <a:xfrm>
            <a:off x="10909941" y="62100"/>
            <a:ext cx="1082040" cy="944880"/>
          </a:xfrm>
          <a:prstGeom prst="rect">
            <a:avLst/>
          </a:prstGeom>
        </p:spPr>
      </p:pic>
      <p:grpSp>
        <p:nvGrpSpPr>
          <p:cNvPr id="12" name="Grupo 68">
            <a:extLst>
              <a:ext uri="{FF2B5EF4-FFF2-40B4-BE49-F238E27FC236}">
                <a16:creationId xmlns:a16="http://schemas.microsoft.com/office/drawing/2014/main" id="{BAC5FF5B-15ED-1F44-97A8-E7E0A5D02C23}"/>
              </a:ext>
            </a:extLst>
          </p:cNvPr>
          <p:cNvGrpSpPr/>
          <p:nvPr/>
        </p:nvGrpSpPr>
        <p:grpSpPr>
          <a:xfrm>
            <a:off x="9136035" y="6278880"/>
            <a:ext cx="2897006" cy="369408"/>
            <a:chOff x="1627339" y="2838280"/>
            <a:chExt cx="9097594" cy="1160069"/>
          </a:xfrm>
        </p:grpSpPr>
        <p:sp>
          <p:nvSpPr>
            <p:cNvPr id="13" name="Forma libre 69">
              <a:extLst>
                <a:ext uri="{FF2B5EF4-FFF2-40B4-BE49-F238E27FC236}">
                  <a16:creationId xmlns:a16="http://schemas.microsoft.com/office/drawing/2014/main" id="{4DD2C025-4AE5-0D4D-8BE1-65B13D3E8FBA}"/>
                </a:ext>
              </a:extLst>
            </p:cNvPr>
            <p:cNvSpPr/>
            <p:nvPr/>
          </p:nvSpPr>
          <p:spPr>
            <a:xfrm>
              <a:off x="162733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4" name="Forma libre 70">
              <a:extLst>
                <a:ext uri="{FF2B5EF4-FFF2-40B4-BE49-F238E27FC236}">
                  <a16:creationId xmlns:a16="http://schemas.microsoft.com/office/drawing/2014/main" id="{DA4F2A3E-9D5D-CA44-A460-E6603EC9BF9C}"/>
                </a:ext>
              </a:extLst>
            </p:cNvPr>
            <p:cNvSpPr/>
            <p:nvPr/>
          </p:nvSpPr>
          <p:spPr>
            <a:xfrm>
              <a:off x="1770214"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0" y="130451"/>
                  </a:lnTo>
                  <a:lnTo>
                    <a:pt x="146910" y="0"/>
                  </a:lnTo>
                  <a:lnTo>
                    <a:pt x="207798" y="0"/>
                  </a:lnTo>
                  <a:lnTo>
                    <a:pt x="207798" y="426644"/>
                  </a:lnTo>
                  <a:lnTo>
                    <a:pt x="146910"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5" name="Forma libre 71">
              <a:extLst>
                <a:ext uri="{FF2B5EF4-FFF2-40B4-BE49-F238E27FC236}">
                  <a16:creationId xmlns:a16="http://schemas.microsoft.com/office/drawing/2014/main" id="{CEB2FFF9-4676-FE46-A417-597179566CA7}"/>
                </a:ext>
              </a:extLst>
            </p:cNvPr>
            <p:cNvSpPr/>
            <p:nvPr/>
          </p:nvSpPr>
          <p:spPr>
            <a:xfrm>
              <a:off x="20301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6" name="Forma libre 72">
              <a:extLst>
                <a:ext uri="{FF2B5EF4-FFF2-40B4-BE49-F238E27FC236}">
                  <a16:creationId xmlns:a16="http://schemas.microsoft.com/office/drawing/2014/main" id="{4B973120-B40E-7C49-AB6A-97923DB3AC84}"/>
                </a:ext>
              </a:extLst>
            </p:cNvPr>
            <p:cNvSpPr/>
            <p:nvPr/>
          </p:nvSpPr>
          <p:spPr>
            <a:xfrm>
              <a:off x="22559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7" name="Forma libre 73">
              <a:extLst>
                <a:ext uri="{FF2B5EF4-FFF2-40B4-BE49-F238E27FC236}">
                  <a16:creationId xmlns:a16="http://schemas.microsoft.com/office/drawing/2014/main" id="{FBB2705B-E4CA-D64F-9A22-12896A3BBBF9}"/>
                </a:ext>
              </a:extLst>
            </p:cNvPr>
            <p:cNvSpPr/>
            <p:nvPr/>
          </p:nvSpPr>
          <p:spPr>
            <a:xfrm>
              <a:off x="246554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5" y="216853"/>
                    <a:pt x="149326" y="219990"/>
                  </a:cubicBezTo>
                  <a:lnTo>
                    <a:pt x="205969" y="426644"/>
                  </a:lnTo>
                  <a:lnTo>
                    <a:pt x="142020" y="426644"/>
                  </a:lnTo>
                  <a:lnTo>
                    <a:pt x="91398" y="234620"/>
                  </a:lnTo>
                  <a:lnTo>
                    <a:pt x="60884" y="234620"/>
                  </a:lnTo>
                  <a:lnTo>
                    <a:pt x="60884" y="426644"/>
                  </a:lnTo>
                  <a:lnTo>
                    <a:pt x="0" y="426644"/>
                  </a:lnTo>
                  <a:lnTo>
                    <a:pt x="0" y="0"/>
                  </a:lnTo>
                  <a:close/>
                  <a:moveTo>
                    <a:pt x="60884" y="54788"/>
                  </a:moveTo>
                  <a:lnTo>
                    <a:pt x="60884" y="179756"/>
                  </a:lnTo>
                  <a:lnTo>
                    <a:pt x="112759" y="179756"/>
                  </a:lnTo>
                  <a:cubicBezTo>
                    <a:pt x="116865"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5"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8" name="Forma libre 74">
              <a:extLst>
                <a:ext uri="{FF2B5EF4-FFF2-40B4-BE49-F238E27FC236}">
                  <a16:creationId xmlns:a16="http://schemas.microsoft.com/office/drawing/2014/main" id="{8E2A46D4-59EA-114A-A216-CAE2149E1B10}"/>
                </a:ext>
              </a:extLst>
            </p:cNvPr>
            <p:cNvSpPr/>
            <p:nvPr/>
          </p:nvSpPr>
          <p:spPr>
            <a:xfrm>
              <a:off x="2732239"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1" y="130451"/>
                  </a:lnTo>
                  <a:lnTo>
                    <a:pt x="146911" y="0"/>
                  </a:lnTo>
                  <a:lnTo>
                    <a:pt x="207798" y="0"/>
                  </a:lnTo>
                  <a:lnTo>
                    <a:pt x="207798" y="426644"/>
                  </a:lnTo>
                  <a:lnTo>
                    <a:pt x="146911"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9" name="Forma libre 75">
              <a:extLst>
                <a:ext uri="{FF2B5EF4-FFF2-40B4-BE49-F238E27FC236}">
                  <a16:creationId xmlns:a16="http://schemas.microsoft.com/office/drawing/2014/main" id="{3F66CA88-4C3E-994E-9099-9627AFBA7E7F}"/>
                </a:ext>
              </a:extLst>
            </p:cNvPr>
            <p:cNvSpPr/>
            <p:nvPr/>
          </p:nvSpPr>
          <p:spPr>
            <a:xfrm>
              <a:off x="29933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3"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60"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0" name="Forma libre 76">
              <a:extLst>
                <a:ext uri="{FF2B5EF4-FFF2-40B4-BE49-F238E27FC236}">
                  <a16:creationId xmlns:a16="http://schemas.microsoft.com/office/drawing/2014/main" id="{FC654E21-8CC3-6F4C-80D2-9C680C22EADA}"/>
                </a:ext>
              </a:extLst>
            </p:cNvPr>
            <p:cNvSpPr/>
            <p:nvPr/>
          </p:nvSpPr>
          <p:spPr>
            <a:xfrm>
              <a:off x="32112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60" y="426644"/>
                  </a:lnTo>
                  <a:lnTo>
                    <a:pt x="60960"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1" name="Forma libre 77">
              <a:extLst>
                <a:ext uri="{FF2B5EF4-FFF2-40B4-BE49-F238E27FC236}">
                  <a16:creationId xmlns:a16="http://schemas.microsoft.com/office/drawing/2014/main" id="{6E292530-63E9-2044-A2C5-4490ED22F821}"/>
                </a:ext>
              </a:extLst>
            </p:cNvPr>
            <p:cNvSpPr/>
            <p:nvPr/>
          </p:nvSpPr>
          <p:spPr>
            <a:xfrm>
              <a:off x="343708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2" name="Forma libre 78">
              <a:extLst>
                <a:ext uri="{FF2B5EF4-FFF2-40B4-BE49-F238E27FC236}">
                  <a16:creationId xmlns:a16="http://schemas.microsoft.com/office/drawing/2014/main" id="{A189EEC0-1202-8C4B-AF85-F5CA42CC2C32}"/>
                </a:ext>
              </a:extLst>
            </p:cNvPr>
            <p:cNvSpPr/>
            <p:nvPr/>
          </p:nvSpPr>
          <p:spPr>
            <a:xfrm>
              <a:off x="3573260" y="2838280"/>
              <a:ext cx="188899" cy="426644"/>
            </a:xfrm>
            <a:custGeom>
              <a:avLst/>
              <a:gdLst/>
              <a:ahLst/>
              <a:cxnLst/>
              <a:rect l="l" t="t" r="r" b="b"/>
              <a:pathLst>
                <a:path w="188899" h="426644">
                  <a:moveTo>
                    <a:pt x="60884" y="0"/>
                  </a:moveTo>
                  <a:lnTo>
                    <a:pt x="128016" y="0"/>
                  </a:lnTo>
                  <a:cubicBezTo>
                    <a:pt x="145203" y="444"/>
                    <a:pt x="159536" y="6405"/>
                    <a:pt x="171015" y="17883"/>
                  </a:cubicBezTo>
                  <a:cubicBezTo>
                    <a:pt x="182494" y="29362"/>
                    <a:pt x="188455" y="43696"/>
                    <a:pt x="188899" y="60884"/>
                  </a:cubicBezTo>
                  <a:lnTo>
                    <a:pt x="188899" y="365759"/>
                  </a:lnTo>
                  <a:cubicBezTo>
                    <a:pt x="188455" y="382948"/>
                    <a:pt x="182494" y="397282"/>
                    <a:pt x="171015" y="408761"/>
                  </a:cubicBezTo>
                  <a:cubicBezTo>
                    <a:pt x="159536" y="420239"/>
                    <a:pt x="145203" y="426200"/>
                    <a:pt x="128016" y="426644"/>
                  </a:cubicBezTo>
                  <a:lnTo>
                    <a:pt x="60884" y="426644"/>
                  </a:lnTo>
                  <a:cubicBezTo>
                    <a:pt x="43697" y="426200"/>
                    <a:pt x="29364" y="420239"/>
                    <a:pt x="17884" y="408761"/>
                  </a:cubicBezTo>
                  <a:cubicBezTo>
                    <a:pt x="6405" y="397282"/>
                    <a:pt x="444" y="382948"/>
                    <a:pt x="0" y="365759"/>
                  </a:cubicBezTo>
                  <a:lnTo>
                    <a:pt x="0" y="60884"/>
                  </a:lnTo>
                  <a:cubicBezTo>
                    <a:pt x="444" y="43696"/>
                    <a:pt x="6405" y="29362"/>
                    <a:pt x="17884" y="17883"/>
                  </a:cubicBezTo>
                  <a:cubicBezTo>
                    <a:pt x="29364" y="6405"/>
                    <a:pt x="43697" y="444"/>
                    <a:pt x="60884" y="0"/>
                  </a:cubicBezTo>
                  <a:close/>
                  <a:moveTo>
                    <a:pt x="76141" y="54788"/>
                  </a:moveTo>
                  <a:cubicBezTo>
                    <a:pt x="72034" y="54928"/>
                    <a:pt x="68500" y="56477"/>
                    <a:pt x="65537" y="59437"/>
                  </a:cubicBezTo>
                  <a:cubicBezTo>
                    <a:pt x="62575" y="62396"/>
                    <a:pt x="61024" y="65928"/>
                    <a:pt x="60884" y="70031"/>
                  </a:cubicBezTo>
                  <a:lnTo>
                    <a:pt x="60884" y="356613"/>
                  </a:lnTo>
                  <a:cubicBezTo>
                    <a:pt x="61024" y="360716"/>
                    <a:pt x="62575" y="364247"/>
                    <a:pt x="65537" y="367207"/>
                  </a:cubicBezTo>
                  <a:cubicBezTo>
                    <a:pt x="68500" y="370167"/>
                    <a:pt x="72034" y="371717"/>
                    <a:pt x="76141" y="371856"/>
                  </a:cubicBezTo>
                  <a:lnTo>
                    <a:pt x="112758" y="371856"/>
                  </a:lnTo>
                  <a:cubicBezTo>
                    <a:pt x="116865" y="371717"/>
                    <a:pt x="120400" y="370167"/>
                    <a:pt x="123362" y="367207"/>
                  </a:cubicBezTo>
                  <a:cubicBezTo>
                    <a:pt x="126325" y="364247"/>
                    <a:pt x="127876" y="360716"/>
                    <a:pt x="128016" y="356613"/>
                  </a:cubicBezTo>
                  <a:lnTo>
                    <a:pt x="128016" y="70031"/>
                  </a:lnTo>
                  <a:cubicBezTo>
                    <a:pt x="127876" y="65928"/>
                    <a:pt x="126325" y="62396"/>
                    <a:pt x="123362" y="59437"/>
                  </a:cubicBezTo>
                  <a:cubicBezTo>
                    <a:pt x="120400"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3" name="Forma libre 79">
              <a:extLst>
                <a:ext uri="{FF2B5EF4-FFF2-40B4-BE49-F238E27FC236}">
                  <a16:creationId xmlns:a16="http://schemas.microsoft.com/office/drawing/2014/main" id="{D33877E2-9D46-4D43-AD58-F5FCC20DA6F9}"/>
                </a:ext>
              </a:extLst>
            </p:cNvPr>
            <p:cNvSpPr/>
            <p:nvPr/>
          </p:nvSpPr>
          <p:spPr>
            <a:xfrm>
              <a:off x="3837139" y="2838280"/>
              <a:ext cx="207798" cy="426644"/>
            </a:xfrm>
            <a:custGeom>
              <a:avLst/>
              <a:gdLst/>
              <a:ahLst/>
              <a:cxnLst/>
              <a:rect l="l" t="t" r="r" b="b"/>
              <a:pathLst>
                <a:path w="207798" h="426644">
                  <a:moveTo>
                    <a:pt x="0" y="0"/>
                  </a:moveTo>
                  <a:lnTo>
                    <a:pt x="60889" y="0"/>
                  </a:lnTo>
                  <a:lnTo>
                    <a:pt x="139589" y="243809"/>
                  </a:lnTo>
                  <a:lnTo>
                    <a:pt x="153618" y="304754"/>
                  </a:lnTo>
                  <a:lnTo>
                    <a:pt x="157879" y="304754"/>
                  </a:lnTo>
                  <a:lnTo>
                    <a:pt x="146910" y="130451"/>
                  </a:lnTo>
                  <a:lnTo>
                    <a:pt x="146910" y="0"/>
                  </a:lnTo>
                  <a:lnTo>
                    <a:pt x="207798" y="0"/>
                  </a:lnTo>
                  <a:lnTo>
                    <a:pt x="207798" y="426644"/>
                  </a:lnTo>
                  <a:lnTo>
                    <a:pt x="146910" y="426644"/>
                  </a:lnTo>
                  <a:lnTo>
                    <a:pt x="68820" y="182864"/>
                  </a:lnTo>
                  <a:lnTo>
                    <a:pt x="54180" y="121920"/>
                  </a:lnTo>
                  <a:lnTo>
                    <a:pt x="50527" y="121920"/>
                  </a:lnTo>
                  <a:lnTo>
                    <a:pt x="60889" y="295003"/>
                  </a:lnTo>
                  <a:lnTo>
                    <a:pt x="60889"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4" name="Forma libre 80">
              <a:extLst>
                <a:ext uri="{FF2B5EF4-FFF2-40B4-BE49-F238E27FC236}">
                  <a16:creationId xmlns:a16="http://schemas.microsoft.com/office/drawing/2014/main" id="{EC4291B2-63C0-5140-A822-E01407105220}"/>
                </a:ext>
              </a:extLst>
            </p:cNvPr>
            <p:cNvSpPr/>
            <p:nvPr/>
          </p:nvSpPr>
          <p:spPr>
            <a:xfrm>
              <a:off x="40982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2"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59"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5" name="Forma libre 81">
              <a:extLst>
                <a:ext uri="{FF2B5EF4-FFF2-40B4-BE49-F238E27FC236}">
                  <a16:creationId xmlns:a16="http://schemas.microsoft.com/office/drawing/2014/main" id="{032FF35F-1DFC-4A4D-8EDC-0C4116ADDF64}"/>
                </a:ext>
              </a:extLst>
            </p:cNvPr>
            <p:cNvSpPr/>
            <p:nvPr/>
          </p:nvSpPr>
          <p:spPr>
            <a:xfrm>
              <a:off x="4361014" y="2838280"/>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6" name="Forma libre 82">
              <a:extLst>
                <a:ext uri="{FF2B5EF4-FFF2-40B4-BE49-F238E27FC236}">
                  <a16:creationId xmlns:a16="http://schemas.microsoft.com/office/drawing/2014/main" id="{1B5FA2E8-D57C-DA42-A7BA-7C507BFD2501}"/>
                </a:ext>
              </a:extLst>
            </p:cNvPr>
            <p:cNvSpPr/>
            <p:nvPr/>
          </p:nvSpPr>
          <p:spPr>
            <a:xfrm>
              <a:off x="4659109"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5" y="43724"/>
                    <a:pt x="188900" y="60922"/>
                  </a:cubicBezTo>
                  <a:lnTo>
                    <a:pt x="188900" y="121844"/>
                  </a:lnTo>
                  <a:lnTo>
                    <a:pt x="128016" y="121844"/>
                  </a:lnTo>
                  <a:lnTo>
                    <a:pt x="128016" y="70031"/>
                  </a:lnTo>
                  <a:cubicBezTo>
                    <a:pt x="127875" y="65928"/>
                    <a:pt x="126324"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4" y="70031"/>
                  </a:cubicBezTo>
                  <a:lnTo>
                    <a:pt x="60884" y="356613"/>
                  </a:lnTo>
                  <a:cubicBezTo>
                    <a:pt x="61023" y="360716"/>
                    <a:pt x="62574" y="364247"/>
                    <a:pt x="65537" y="367207"/>
                  </a:cubicBezTo>
                  <a:cubicBezTo>
                    <a:pt x="68499" y="370167"/>
                    <a:pt x="72034" y="371717"/>
                    <a:pt x="76141" y="371856"/>
                  </a:cubicBezTo>
                  <a:lnTo>
                    <a:pt x="112758" y="371856"/>
                  </a:lnTo>
                  <a:cubicBezTo>
                    <a:pt x="116865" y="371717"/>
                    <a:pt x="120399" y="370166"/>
                    <a:pt x="123362" y="367203"/>
                  </a:cubicBezTo>
                  <a:cubicBezTo>
                    <a:pt x="126324" y="364241"/>
                    <a:pt x="127875" y="360701"/>
                    <a:pt x="128016" y="356584"/>
                  </a:cubicBezTo>
                  <a:lnTo>
                    <a:pt x="128016" y="304800"/>
                  </a:lnTo>
                  <a:lnTo>
                    <a:pt x="188900" y="304800"/>
                  </a:lnTo>
                  <a:lnTo>
                    <a:pt x="188900" y="365758"/>
                  </a:lnTo>
                  <a:cubicBezTo>
                    <a:pt x="188455" y="382948"/>
                    <a:pt x="182494" y="397282"/>
                    <a:pt x="171015" y="408761"/>
                  </a:cubicBezTo>
                  <a:cubicBezTo>
                    <a:pt x="159536" y="420239"/>
                    <a:pt x="145202" y="426200"/>
                    <a:pt x="128016" y="426644"/>
                  </a:cubicBezTo>
                  <a:lnTo>
                    <a:pt x="60884" y="426644"/>
                  </a:lnTo>
                  <a:cubicBezTo>
                    <a:pt x="43696" y="426200"/>
                    <a:pt x="29363" y="420239"/>
                    <a:pt x="17885" y="408761"/>
                  </a:cubicBezTo>
                  <a:cubicBezTo>
                    <a:pt x="6405" y="397282"/>
                    <a:pt x="444" y="382948"/>
                    <a:pt x="0" y="365758"/>
                  </a:cubicBezTo>
                  <a:lnTo>
                    <a:pt x="0" y="60922"/>
                  </a:lnTo>
                  <a:cubicBezTo>
                    <a:pt x="444" y="43724"/>
                    <a:pt x="6405" y="29382"/>
                    <a:pt x="17885" y="17896"/>
                  </a:cubicBezTo>
                  <a:cubicBezTo>
                    <a:pt x="29363"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7" name="Forma libre 83">
              <a:extLst>
                <a:ext uri="{FF2B5EF4-FFF2-40B4-BE49-F238E27FC236}">
                  <a16:creationId xmlns:a16="http://schemas.microsoft.com/office/drawing/2014/main" id="{2F287D33-06B2-A94A-AD98-74F77FBEC1A9}"/>
                </a:ext>
              </a:extLst>
            </p:cNvPr>
            <p:cNvSpPr/>
            <p:nvPr/>
          </p:nvSpPr>
          <p:spPr>
            <a:xfrm>
              <a:off x="4906759" y="2838280"/>
              <a:ext cx="188900" cy="426644"/>
            </a:xfrm>
            <a:custGeom>
              <a:avLst/>
              <a:gdLst/>
              <a:ahLst/>
              <a:cxnLst/>
              <a:rect l="l" t="t" r="r" b="b"/>
              <a:pathLst>
                <a:path w="188900" h="426644">
                  <a:moveTo>
                    <a:pt x="60884" y="0"/>
                  </a:moveTo>
                  <a:lnTo>
                    <a:pt x="128016" y="0"/>
                  </a:lnTo>
                  <a:cubicBezTo>
                    <a:pt x="145203" y="444"/>
                    <a:pt x="159535" y="6405"/>
                    <a:pt x="171015" y="17883"/>
                  </a:cubicBezTo>
                  <a:cubicBezTo>
                    <a:pt x="182494" y="29362"/>
                    <a:pt x="188455" y="43696"/>
                    <a:pt x="188900" y="60884"/>
                  </a:cubicBezTo>
                  <a:lnTo>
                    <a:pt x="188900" y="365759"/>
                  </a:lnTo>
                  <a:cubicBezTo>
                    <a:pt x="188455" y="382948"/>
                    <a:pt x="182494" y="397282"/>
                    <a:pt x="171015" y="408761"/>
                  </a:cubicBezTo>
                  <a:cubicBezTo>
                    <a:pt x="159535" y="420239"/>
                    <a:pt x="145203" y="426200"/>
                    <a:pt x="128016" y="426644"/>
                  </a:cubicBezTo>
                  <a:lnTo>
                    <a:pt x="60884" y="426644"/>
                  </a:lnTo>
                  <a:cubicBezTo>
                    <a:pt x="43696" y="426200"/>
                    <a:pt x="29363" y="420239"/>
                    <a:pt x="17884" y="408761"/>
                  </a:cubicBezTo>
                  <a:cubicBezTo>
                    <a:pt x="6405" y="397282"/>
                    <a:pt x="444" y="382948"/>
                    <a:pt x="0" y="365759"/>
                  </a:cubicBezTo>
                  <a:lnTo>
                    <a:pt x="0" y="60884"/>
                  </a:lnTo>
                  <a:cubicBezTo>
                    <a:pt x="444" y="43696"/>
                    <a:pt x="6405" y="29362"/>
                    <a:pt x="17884" y="17883"/>
                  </a:cubicBezTo>
                  <a:cubicBezTo>
                    <a:pt x="29363" y="6405"/>
                    <a:pt x="43696" y="444"/>
                    <a:pt x="60884" y="0"/>
                  </a:cubicBezTo>
                  <a:close/>
                  <a:moveTo>
                    <a:pt x="76141" y="54788"/>
                  </a:moveTo>
                  <a:cubicBezTo>
                    <a:pt x="72034" y="54928"/>
                    <a:pt x="68499" y="56477"/>
                    <a:pt x="65537" y="59437"/>
                  </a:cubicBezTo>
                  <a:cubicBezTo>
                    <a:pt x="62575" y="62396"/>
                    <a:pt x="61023" y="65928"/>
                    <a:pt x="60884" y="70031"/>
                  </a:cubicBezTo>
                  <a:lnTo>
                    <a:pt x="60884" y="356613"/>
                  </a:lnTo>
                  <a:cubicBezTo>
                    <a:pt x="61023" y="360716"/>
                    <a:pt x="62575" y="364247"/>
                    <a:pt x="65537" y="367207"/>
                  </a:cubicBezTo>
                  <a:cubicBezTo>
                    <a:pt x="68499" y="370167"/>
                    <a:pt x="72034" y="371717"/>
                    <a:pt x="76141" y="371856"/>
                  </a:cubicBezTo>
                  <a:lnTo>
                    <a:pt x="112758" y="371856"/>
                  </a:lnTo>
                  <a:cubicBezTo>
                    <a:pt x="116865" y="371717"/>
                    <a:pt x="120399" y="370167"/>
                    <a:pt x="123362" y="367207"/>
                  </a:cubicBezTo>
                  <a:cubicBezTo>
                    <a:pt x="126325" y="364247"/>
                    <a:pt x="127876" y="360716"/>
                    <a:pt x="128016" y="356613"/>
                  </a:cubicBezTo>
                  <a:lnTo>
                    <a:pt x="128016" y="70031"/>
                  </a:lnTo>
                  <a:cubicBezTo>
                    <a:pt x="127876" y="65928"/>
                    <a:pt x="126325" y="62396"/>
                    <a:pt x="123362" y="59437"/>
                  </a:cubicBezTo>
                  <a:cubicBezTo>
                    <a:pt x="120399"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9" name="Forma libre 84">
              <a:extLst>
                <a:ext uri="{FF2B5EF4-FFF2-40B4-BE49-F238E27FC236}">
                  <a16:creationId xmlns:a16="http://schemas.microsoft.com/office/drawing/2014/main" id="{8A49A723-082F-0440-B7F4-7AA84A0C0D86}"/>
                </a:ext>
              </a:extLst>
            </p:cNvPr>
            <p:cNvSpPr/>
            <p:nvPr/>
          </p:nvSpPr>
          <p:spPr>
            <a:xfrm>
              <a:off x="5170640" y="2838280"/>
              <a:ext cx="207797" cy="426644"/>
            </a:xfrm>
            <a:custGeom>
              <a:avLst/>
              <a:gdLst/>
              <a:ahLst/>
              <a:cxnLst/>
              <a:rect l="l" t="t" r="r" b="b"/>
              <a:pathLst>
                <a:path w="207797" h="426644">
                  <a:moveTo>
                    <a:pt x="0" y="0"/>
                  </a:moveTo>
                  <a:lnTo>
                    <a:pt x="60888" y="0"/>
                  </a:lnTo>
                  <a:lnTo>
                    <a:pt x="139589" y="243809"/>
                  </a:lnTo>
                  <a:lnTo>
                    <a:pt x="153618" y="304754"/>
                  </a:lnTo>
                  <a:lnTo>
                    <a:pt x="157879" y="304754"/>
                  </a:lnTo>
                  <a:lnTo>
                    <a:pt x="146910" y="130451"/>
                  </a:lnTo>
                  <a:lnTo>
                    <a:pt x="146910" y="0"/>
                  </a:lnTo>
                  <a:lnTo>
                    <a:pt x="207797" y="0"/>
                  </a:lnTo>
                  <a:lnTo>
                    <a:pt x="207797" y="426644"/>
                  </a:lnTo>
                  <a:lnTo>
                    <a:pt x="146910" y="426644"/>
                  </a:lnTo>
                  <a:lnTo>
                    <a:pt x="68820"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0" name="Forma libre 85">
              <a:extLst>
                <a:ext uri="{FF2B5EF4-FFF2-40B4-BE49-F238E27FC236}">
                  <a16:creationId xmlns:a16="http://schemas.microsoft.com/office/drawing/2014/main" id="{482D51C6-853E-3B49-B7CB-31638FE316EF}"/>
                </a:ext>
              </a:extLst>
            </p:cNvPr>
            <p:cNvSpPr/>
            <p:nvPr/>
          </p:nvSpPr>
          <p:spPr>
            <a:xfrm>
              <a:off x="5459210" y="2838280"/>
              <a:ext cx="188899" cy="426644"/>
            </a:xfrm>
            <a:custGeom>
              <a:avLst/>
              <a:gdLst/>
              <a:ahLst/>
              <a:cxnLst/>
              <a:rect l="l" t="t" r="r" b="b"/>
              <a:pathLst>
                <a:path w="188899" h="426644">
                  <a:moveTo>
                    <a:pt x="60883" y="0"/>
                  </a:moveTo>
                  <a:lnTo>
                    <a:pt x="128016" y="0"/>
                  </a:lnTo>
                  <a:cubicBezTo>
                    <a:pt x="145202" y="444"/>
                    <a:pt x="159536" y="6410"/>
                    <a:pt x="171015" y="17896"/>
                  </a:cubicBezTo>
                  <a:cubicBezTo>
                    <a:pt x="182494" y="29382"/>
                    <a:pt x="188456" y="43724"/>
                    <a:pt x="188899" y="60922"/>
                  </a:cubicBezTo>
                  <a:lnTo>
                    <a:pt x="188899" y="121844"/>
                  </a:lnTo>
                  <a:lnTo>
                    <a:pt x="128016" y="121844"/>
                  </a:lnTo>
                  <a:lnTo>
                    <a:pt x="128016" y="70031"/>
                  </a:lnTo>
                  <a:cubicBezTo>
                    <a:pt x="127875" y="65928"/>
                    <a:pt x="126325"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4" y="371717"/>
                    <a:pt x="76141" y="371856"/>
                  </a:cubicBezTo>
                  <a:lnTo>
                    <a:pt x="112758" y="371856"/>
                  </a:lnTo>
                  <a:cubicBezTo>
                    <a:pt x="116865" y="371717"/>
                    <a:pt x="120399" y="370167"/>
                    <a:pt x="123362" y="367207"/>
                  </a:cubicBezTo>
                  <a:cubicBezTo>
                    <a:pt x="126325" y="364247"/>
                    <a:pt x="127875" y="360716"/>
                    <a:pt x="128016" y="356613"/>
                  </a:cubicBezTo>
                  <a:lnTo>
                    <a:pt x="128016" y="237712"/>
                  </a:lnTo>
                  <a:lnTo>
                    <a:pt x="91440" y="237703"/>
                  </a:lnTo>
                  <a:lnTo>
                    <a:pt x="91440" y="182823"/>
                  </a:lnTo>
                  <a:lnTo>
                    <a:pt x="188899" y="182823"/>
                  </a:lnTo>
                  <a:lnTo>
                    <a:pt x="188899" y="365758"/>
                  </a:lnTo>
                  <a:cubicBezTo>
                    <a:pt x="188456" y="382948"/>
                    <a:pt x="182494" y="397282"/>
                    <a:pt x="171015" y="408761"/>
                  </a:cubicBezTo>
                  <a:cubicBezTo>
                    <a:pt x="159536" y="420239"/>
                    <a:pt x="145202" y="426200"/>
                    <a:pt x="128016" y="426644"/>
                  </a:cubicBezTo>
                  <a:lnTo>
                    <a:pt x="60883" y="426644"/>
                  </a:lnTo>
                  <a:cubicBezTo>
                    <a:pt x="43697" y="426200"/>
                    <a:pt x="29363" y="420239"/>
                    <a:pt x="17884" y="408761"/>
                  </a:cubicBezTo>
                  <a:cubicBezTo>
                    <a:pt x="6405" y="397282"/>
                    <a:pt x="443" y="382948"/>
                    <a:pt x="0" y="365758"/>
                  </a:cubicBezTo>
                  <a:lnTo>
                    <a:pt x="0" y="60922"/>
                  </a:lnTo>
                  <a:cubicBezTo>
                    <a:pt x="443" y="43724"/>
                    <a:pt x="6405" y="29382"/>
                    <a:pt x="17884" y="17896"/>
                  </a:cubicBezTo>
                  <a:cubicBezTo>
                    <a:pt x="29363" y="6410"/>
                    <a:pt x="43697" y="444"/>
                    <a:pt x="6088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1" name="Forma libre 86">
              <a:extLst>
                <a:ext uri="{FF2B5EF4-FFF2-40B4-BE49-F238E27FC236}">
                  <a16:creationId xmlns:a16="http://schemas.microsoft.com/office/drawing/2014/main" id="{AC4A8FDD-563C-004F-AE86-7D398E42FD88}"/>
                </a:ext>
              </a:extLst>
            </p:cNvPr>
            <p:cNvSpPr/>
            <p:nvPr/>
          </p:nvSpPr>
          <p:spPr>
            <a:xfrm>
              <a:off x="572309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9" y="179756"/>
                  </a:lnTo>
                  <a:cubicBezTo>
                    <a:pt x="116866"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6"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2" name="Forma libre 87">
              <a:extLst>
                <a:ext uri="{FF2B5EF4-FFF2-40B4-BE49-F238E27FC236}">
                  <a16:creationId xmlns:a16="http://schemas.microsoft.com/office/drawing/2014/main" id="{E6193C48-6780-5444-B5BD-21AB3A449EB3}"/>
                </a:ext>
              </a:extLst>
            </p:cNvPr>
            <p:cNvSpPr/>
            <p:nvPr/>
          </p:nvSpPr>
          <p:spPr>
            <a:xfrm>
              <a:off x="59897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4" name="Forma libre 88">
              <a:extLst>
                <a:ext uri="{FF2B5EF4-FFF2-40B4-BE49-F238E27FC236}">
                  <a16:creationId xmlns:a16="http://schemas.microsoft.com/office/drawing/2014/main" id="{68B28E8F-EC73-D640-A302-29FFFB575834}"/>
                </a:ext>
              </a:extLst>
            </p:cNvPr>
            <p:cNvSpPr/>
            <p:nvPr/>
          </p:nvSpPr>
          <p:spPr>
            <a:xfrm>
              <a:off x="6185928" y="2838280"/>
              <a:ext cx="188900" cy="426644"/>
            </a:xfrm>
            <a:custGeom>
              <a:avLst/>
              <a:gdLst/>
              <a:ahLst/>
              <a:cxnLst/>
              <a:rect l="l" t="t" r="r" b="b"/>
              <a:pathLst>
                <a:path w="188900" h="426644">
                  <a:moveTo>
                    <a:pt x="60884" y="0"/>
                  </a:moveTo>
                  <a:lnTo>
                    <a:pt x="128016" y="0"/>
                  </a:lnTo>
                  <a:cubicBezTo>
                    <a:pt x="145203"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3" y="59438"/>
                  </a:cubicBezTo>
                  <a:cubicBezTo>
                    <a:pt x="120399" y="56478"/>
                    <a:pt x="116865" y="54928"/>
                    <a:pt x="112759" y="54788"/>
                  </a:cubicBezTo>
                  <a:lnTo>
                    <a:pt x="76141" y="54788"/>
                  </a:lnTo>
                  <a:cubicBezTo>
                    <a:pt x="72034" y="54928"/>
                    <a:pt x="68500" y="56478"/>
                    <a:pt x="65537" y="59438"/>
                  </a:cubicBezTo>
                  <a:cubicBezTo>
                    <a:pt x="62575" y="62398"/>
                    <a:pt x="61024" y="65929"/>
                    <a:pt x="60884" y="70033"/>
                  </a:cubicBezTo>
                  <a:lnTo>
                    <a:pt x="60884" y="127962"/>
                  </a:lnTo>
                  <a:cubicBezTo>
                    <a:pt x="61062" y="135635"/>
                    <a:pt x="62689" y="142089"/>
                    <a:pt x="65766"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3" y="426200"/>
                    <a:pt x="128016" y="426644"/>
                  </a:cubicBezTo>
                  <a:lnTo>
                    <a:pt x="60884" y="426644"/>
                  </a:lnTo>
                  <a:cubicBezTo>
                    <a:pt x="43697" y="426200"/>
                    <a:pt x="29364" y="420235"/>
                    <a:pt x="17885" y="408748"/>
                  </a:cubicBezTo>
                  <a:cubicBezTo>
                    <a:pt x="6406" y="397262"/>
                    <a:pt x="444" y="382920"/>
                    <a:pt x="0" y="365722"/>
                  </a:cubicBezTo>
                  <a:lnTo>
                    <a:pt x="0" y="304800"/>
                  </a:lnTo>
                  <a:lnTo>
                    <a:pt x="60884" y="304800"/>
                  </a:lnTo>
                  <a:lnTo>
                    <a:pt x="60884" y="356612"/>
                  </a:lnTo>
                  <a:cubicBezTo>
                    <a:pt x="61024" y="360715"/>
                    <a:pt x="62575" y="364247"/>
                    <a:pt x="65537" y="367207"/>
                  </a:cubicBezTo>
                  <a:cubicBezTo>
                    <a:pt x="68500" y="370167"/>
                    <a:pt x="72034" y="371716"/>
                    <a:pt x="76141" y="371856"/>
                  </a:cubicBezTo>
                  <a:lnTo>
                    <a:pt x="112759" y="371856"/>
                  </a:lnTo>
                  <a:cubicBezTo>
                    <a:pt x="116865" y="371716"/>
                    <a:pt x="120399" y="370167"/>
                    <a:pt x="123363" y="367207"/>
                  </a:cubicBezTo>
                  <a:cubicBezTo>
                    <a:pt x="126325" y="364247"/>
                    <a:pt x="127876" y="360715"/>
                    <a:pt x="128016" y="356612"/>
                  </a:cubicBezTo>
                  <a:lnTo>
                    <a:pt x="128016" y="286486"/>
                  </a:lnTo>
                  <a:cubicBezTo>
                    <a:pt x="127800" y="278813"/>
                    <a:pt x="126096" y="272359"/>
                    <a:pt x="122904" y="267125"/>
                  </a:cubicBezTo>
                  <a:cubicBezTo>
                    <a:pt x="119713" y="261892"/>
                    <a:pt x="116331" y="258182"/>
                    <a:pt x="112759" y="255997"/>
                  </a:cubicBezTo>
                  <a:lnTo>
                    <a:pt x="60275" y="221239"/>
                  </a:lnTo>
                  <a:cubicBezTo>
                    <a:pt x="43646" y="211063"/>
                    <a:pt x="29567" y="199706"/>
                    <a:pt x="18037" y="187167"/>
                  </a:cubicBezTo>
                  <a:cubicBezTo>
                    <a:pt x="6507" y="174629"/>
                    <a:pt x="495" y="157936"/>
                    <a:pt x="0" y="137089"/>
                  </a:cubicBezTo>
                  <a:lnTo>
                    <a:pt x="0" y="60922"/>
                  </a:lnTo>
                  <a:cubicBezTo>
                    <a:pt x="444" y="43724"/>
                    <a:pt x="6406" y="29382"/>
                    <a:pt x="17885"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5" name="Forma libre 89">
              <a:extLst>
                <a:ext uri="{FF2B5EF4-FFF2-40B4-BE49-F238E27FC236}">
                  <a16:creationId xmlns:a16="http://schemas.microsoft.com/office/drawing/2014/main" id="{A107DF49-BB9D-5C46-A73A-B48D255DC363}"/>
                </a:ext>
              </a:extLst>
            </p:cNvPr>
            <p:cNvSpPr/>
            <p:nvPr/>
          </p:nvSpPr>
          <p:spPr>
            <a:xfrm>
              <a:off x="64335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2" y="59438"/>
                  </a:cubicBezTo>
                  <a:cubicBezTo>
                    <a:pt x="120399" y="56478"/>
                    <a:pt x="116865" y="54928"/>
                    <a:pt x="112758" y="54788"/>
                  </a:cubicBezTo>
                  <a:lnTo>
                    <a:pt x="76141" y="54788"/>
                  </a:lnTo>
                  <a:cubicBezTo>
                    <a:pt x="72034" y="54928"/>
                    <a:pt x="68500" y="56478"/>
                    <a:pt x="65537" y="59438"/>
                  </a:cubicBezTo>
                  <a:cubicBezTo>
                    <a:pt x="62574" y="62398"/>
                    <a:pt x="61023" y="65929"/>
                    <a:pt x="60884" y="70033"/>
                  </a:cubicBezTo>
                  <a:lnTo>
                    <a:pt x="60884" y="127962"/>
                  </a:lnTo>
                  <a:cubicBezTo>
                    <a:pt x="61062" y="135635"/>
                    <a:pt x="62689" y="142089"/>
                    <a:pt x="65765"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5" y="408748"/>
                  </a:cubicBezTo>
                  <a:cubicBezTo>
                    <a:pt x="6406" y="397262"/>
                    <a:pt x="444" y="382920"/>
                    <a:pt x="0" y="365722"/>
                  </a:cubicBezTo>
                  <a:lnTo>
                    <a:pt x="0" y="304800"/>
                  </a:lnTo>
                  <a:lnTo>
                    <a:pt x="60884" y="304800"/>
                  </a:lnTo>
                  <a:lnTo>
                    <a:pt x="60884" y="356612"/>
                  </a:lnTo>
                  <a:cubicBezTo>
                    <a:pt x="61023" y="360715"/>
                    <a:pt x="62574" y="364247"/>
                    <a:pt x="65537" y="367207"/>
                  </a:cubicBezTo>
                  <a:cubicBezTo>
                    <a:pt x="68500" y="370167"/>
                    <a:pt x="72034" y="371716"/>
                    <a:pt x="76141" y="371856"/>
                  </a:cubicBezTo>
                  <a:lnTo>
                    <a:pt x="112758" y="371856"/>
                  </a:lnTo>
                  <a:cubicBezTo>
                    <a:pt x="116865" y="371716"/>
                    <a:pt x="120399" y="370167"/>
                    <a:pt x="123362" y="367207"/>
                  </a:cubicBezTo>
                  <a:cubicBezTo>
                    <a:pt x="126325" y="364247"/>
                    <a:pt x="127876" y="360715"/>
                    <a:pt x="128016" y="356612"/>
                  </a:cubicBezTo>
                  <a:lnTo>
                    <a:pt x="128016" y="286486"/>
                  </a:lnTo>
                  <a:cubicBezTo>
                    <a:pt x="127799" y="278813"/>
                    <a:pt x="126096" y="272359"/>
                    <a:pt x="122904" y="267125"/>
                  </a:cubicBezTo>
                  <a:cubicBezTo>
                    <a:pt x="119713" y="261892"/>
                    <a:pt x="116331" y="258182"/>
                    <a:pt x="112758" y="255997"/>
                  </a:cubicBezTo>
                  <a:lnTo>
                    <a:pt x="60275" y="221239"/>
                  </a:lnTo>
                  <a:cubicBezTo>
                    <a:pt x="43646" y="211063"/>
                    <a:pt x="29566" y="199706"/>
                    <a:pt x="18036" y="187167"/>
                  </a:cubicBezTo>
                  <a:cubicBezTo>
                    <a:pt x="6507" y="174629"/>
                    <a:pt x="494" y="157936"/>
                    <a:pt x="0" y="137089"/>
                  </a:cubicBezTo>
                  <a:lnTo>
                    <a:pt x="0" y="60922"/>
                  </a:lnTo>
                  <a:cubicBezTo>
                    <a:pt x="444" y="43724"/>
                    <a:pt x="6406" y="29382"/>
                    <a:pt x="17885"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6" name="Forma libre 90">
              <a:extLst>
                <a:ext uri="{FF2B5EF4-FFF2-40B4-BE49-F238E27FC236}">
                  <a16:creationId xmlns:a16="http://schemas.microsoft.com/office/drawing/2014/main" id="{AECF6A2F-B448-F94A-92AE-F7CDB22787B1}"/>
                </a:ext>
              </a:extLst>
            </p:cNvPr>
            <p:cNvSpPr/>
            <p:nvPr/>
          </p:nvSpPr>
          <p:spPr>
            <a:xfrm>
              <a:off x="678036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7" name="Forma libre 91">
              <a:extLst>
                <a:ext uri="{FF2B5EF4-FFF2-40B4-BE49-F238E27FC236}">
                  <a16:creationId xmlns:a16="http://schemas.microsoft.com/office/drawing/2014/main" id="{BA5E32C2-B7A9-8343-97CF-972ED9A5D9CA}"/>
                </a:ext>
              </a:extLst>
            </p:cNvPr>
            <p:cNvSpPr/>
            <p:nvPr/>
          </p:nvSpPr>
          <p:spPr>
            <a:xfrm>
              <a:off x="6983208" y="2838280"/>
              <a:ext cx="188900" cy="426644"/>
            </a:xfrm>
            <a:custGeom>
              <a:avLst/>
              <a:gdLst/>
              <a:ahLst/>
              <a:cxnLst/>
              <a:rect l="l" t="t" r="r" b="b"/>
              <a:pathLst>
                <a:path w="188900" h="426644">
                  <a:moveTo>
                    <a:pt x="60884" y="0"/>
                  </a:moveTo>
                  <a:lnTo>
                    <a:pt x="128016" y="0"/>
                  </a:lnTo>
                  <a:cubicBezTo>
                    <a:pt x="145203" y="444"/>
                    <a:pt x="159536" y="6405"/>
                    <a:pt x="171016" y="17883"/>
                  </a:cubicBezTo>
                  <a:cubicBezTo>
                    <a:pt x="182495" y="29362"/>
                    <a:pt x="188456" y="43696"/>
                    <a:pt x="188900" y="60884"/>
                  </a:cubicBezTo>
                  <a:lnTo>
                    <a:pt x="188900" y="365759"/>
                  </a:lnTo>
                  <a:cubicBezTo>
                    <a:pt x="188456" y="382948"/>
                    <a:pt x="182495" y="397282"/>
                    <a:pt x="171016" y="408761"/>
                  </a:cubicBezTo>
                  <a:cubicBezTo>
                    <a:pt x="159536" y="420239"/>
                    <a:pt x="145203" y="426200"/>
                    <a:pt x="128016" y="426644"/>
                  </a:cubicBezTo>
                  <a:lnTo>
                    <a:pt x="60884" y="426644"/>
                  </a:lnTo>
                  <a:cubicBezTo>
                    <a:pt x="43697" y="426200"/>
                    <a:pt x="29364" y="420239"/>
                    <a:pt x="17884" y="408761"/>
                  </a:cubicBezTo>
                  <a:cubicBezTo>
                    <a:pt x="6406" y="397282"/>
                    <a:pt x="444" y="382948"/>
                    <a:pt x="0" y="365759"/>
                  </a:cubicBezTo>
                  <a:lnTo>
                    <a:pt x="0" y="60884"/>
                  </a:lnTo>
                  <a:cubicBezTo>
                    <a:pt x="444" y="43696"/>
                    <a:pt x="6406" y="29362"/>
                    <a:pt x="17884" y="17883"/>
                  </a:cubicBezTo>
                  <a:cubicBezTo>
                    <a:pt x="29364" y="6405"/>
                    <a:pt x="43697"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3" y="367207"/>
                  </a:cubicBezTo>
                  <a:cubicBezTo>
                    <a:pt x="126325" y="364247"/>
                    <a:pt x="127877" y="360716"/>
                    <a:pt x="128016" y="356613"/>
                  </a:cubicBezTo>
                  <a:lnTo>
                    <a:pt x="128016" y="70031"/>
                  </a:lnTo>
                  <a:cubicBezTo>
                    <a:pt x="127877" y="65928"/>
                    <a:pt x="126325" y="62396"/>
                    <a:pt x="123363"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8" name="Forma libre 92">
              <a:extLst>
                <a:ext uri="{FF2B5EF4-FFF2-40B4-BE49-F238E27FC236}">
                  <a16:creationId xmlns:a16="http://schemas.microsoft.com/office/drawing/2014/main" id="{5A38AD05-7795-2F44-990C-8616F42EE57E}"/>
                </a:ext>
              </a:extLst>
            </p:cNvPr>
            <p:cNvSpPr/>
            <p:nvPr/>
          </p:nvSpPr>
          <p:spPr>
            <a:xfrm>
              <a:off x="7247089" y="2838280"/>
              <a:ext cx="205968" cy="426644"/>
            </a:xfrm>
            <a:custGeom>
              <a:avLst/>
              <a:gdLst/>
              <a:ahLst/>
              <a:cxnLst/>
              <a:rect l="l" t="t" r="r" b="b"/>
              <a:pathLst>
                <a:path w="205968" h="426644">
                  <a:moveTo>
                    <a:pt x="0" y="0"/>
                  </a:moveTo>
                  <a:lnTo>
                    <a:pt x="128016" y="0"/>
                  </a:lnTo>
                  <a:cubicBezTo>
                    <a:pt x="145203" y="444"/>
                    <a:pt x="159536" y="6405"/>
                    <a:pt x="171015" y="17883"/>
                  </a:cubicBezTo>
                  <a:cubicBezTo>
                    <a:pt x="182494" y="29362"/>
                    <a:pt x="188455" y="43695"/>
                    <a:pt x="188900" y="60884"/>
                  </a:cubicBezTo>
                  <a:lnTo>
                    <a:pt x="188900" y="163906"/>
                  </a:lnTo>
                  <a:cubicBezTo>
                    <a:pt x="188506" y="178931"/>
                    <a:pt x="184423" y="191250"/>
                    <a:pt x="176647" y="200863"/>
                  </a:cubicBezTo>
                  <a:cubicBezTo>
                    <a:pt x="168872" y="210477"/>
                    <a:pt x="159765"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9" name="Forma libre 93">
              <a:extLst>
                <a:ext uri="{FF2B5EF4-FFF2-40B4-BE49-F238E27FC236}">
                  <a16:creationId xmlns:a16="http://schemas.microsoft.com/office/drawing/2014/main" id="{414D0AE5-6EC5-3A48-8AFD-009268A31326}"/>
                </a:ext>
              </a:extLst>
            </p:cNvPr>
            <p:cNvSpPr/>
            <p:nvPr/>
          </p:nvSpPr>
          <p:spPr>
            <a:xfrm>
              <a:off x="759951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0" name="Forma libre 94">
              <a:extLst>
                <a:ext uri="{FF2B5EF4-FFF2-40B4-BE49-F238E27FC236}">
                  <a16:creationId xmlns:a16="http://schemas.microsoft.com/office/drawing/2014/main" id="{04CF36CD-454E-3341-9C94-D12C28D0D1EE}"/>
                </a:ext>
              </a:extLst>
            </p:cNvPr>
            <p:cNvSpPr/>
            <p:nvPr/>
          </p:nvSpPr>
          <p:spPr>
            <a:xfrm>
              <a:off x="7809064" y="2838280"/>
              <a:ext cx="188900" cy="426644"/>
            </a:xfrm>
            <a:custGeom>
              <a:avLst/>
              <a:gdLst/>
              <a:ahLst/>
              <a:cxnLst/>
              <a:rect l="l" t="t" r="r" b="b"/>
              <a:pathLst>
                <a:path w="188900" h="426644">
                  <a:moveTo>
                    <a:pt x="0" y="0"/>
                  </a:moveTo>
                  <a:lnTo>
                    <a:pt x="128016" y="0"/>
                  </a:lnTo>
                  <a:cubicBezTo>
                    <a:pt x="145203" y="444"/>
                    <a:pt x="159536" y="6405"/>
                    <a:pt x="171015" y="17883"/>
                  </a:cubicBezTo>
                  <a:cubicBezTo>
                    <a:pt x="182494" y="29362"/>
                    <a:pt x="188455" y="43696"/>
                    <a:pt x="188900" y="60884"/>
                  </a:cubicBezTo>
                  <a:lnTo>
                    <a:pt x="188900" y="365759"/>
                  </a:lnTo>
                  <a:cubicBezTo>
                    <a:pt x="188455" y="382948"/>
                    <a:pt x="182494" y="397282"/>
                    <a:pt x="171015" y="408761"/>
                  </a:cubicBezTo>
                  <a:cubicBezTo>
                    <a:pt x="159536" y="420239"/>
                    <a:pt x="145203" y="426200"/>
                    <a:pt x="128016" y="426644"/>
                  </a:cubicBezTo>
                  <a:lnTo>
                    <a:pt x="0" y="426644"/>
                  </a:lnTo>
                  <a:lnTo>
                    <a:pt x="0" y="0"/>
                  </a:lnTo>
                  <a:close/>
                  <a:moveTo>
                    <a:pt x="60884" y="54788"/>
                  </a:moveTo>
                  <a:lnTo>
                    <a:pt x="60884" y="371856"/>
                  </a:lnTo>
                  <a:lnTo>
                    <a:pt x="112758" y="371856"/>
                  </a:lnTo>
                  <a:cubicBezTo>
                    <a:pt x="116865"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1" name="Forma libre 95">
              <a:extLst>
                <a:ext uri="{FF2B5EF4-FFF2-40B4-BE49-F238E27FC236}">
                  <a16:creationId xmlns:a16="http://schemas.microsoft.com/office/drawing/2014/main" id="{DFC823B4-EEEE-0449-B7EB-C4D4A0338E84}"/>
                </a:ext>
              </a:extLst>
            </p:cNvPr>
            <p:cNvSpPr/>
            <p:nvPr/>
          </p:nvSpPr>
          <p:spPr>
            <a:xfrm>
              <a:off x="8073325" y="2838280"/>
              <a:ext cx="188900" cy="426644"/>
            </a:xfrm>
            <a:custGeom>
              <a:avLst/>
              <a:gdLst/>
              <a:ahLst/>
              <a:cxnLst/>
              <a:rect l="l" t="t" r="r" b="b"/>
              <a:pathLst>
                <a:path w="188900" h="426644">
                  <a:moveTo>
                    <a:pt x="0" y="0"/>
                  </a:moveTo>
                  <a:lnTo>
                    <a:pt x="60884" y="0"/>
                  </a:lnTo>
                  <a:lnTo>
                    <a:pt x="60884" y="356616"/>
                  </a:lnTo>
                  <a:cubicBezTo>
                    <a:pt x="61024" y="360718"/>
                    <a:pt x="62576" y="364249"/>
                    <a:pt x="65538" y="367208"/>
                  </a:cubicBezTo>
                  <a:cubicBezTo>
                    <a:pt x="68500" y="370167"/>
                    <a:pt x="72034" y="371717"/>
                    <a:pt x="76142" y="371856"/>
                  </a:cubicBezTo>
                  <a:lnTo>
                    <a:pt x="112759" y="371856"/>
                  </a:lnTo>
                  <a:cubicBezTo>
                    <a:pt x="116866" y="371717"/>
                    <a:pt x="120400" y="370167"/>
                    <a:pt x="123363" y="367208"/>
                  </a:cubicBezTo>
                  <a:cubicBezTo>
                    <a:pt x="126325" y="364249"/>
                    <a:pt x="127877" y="360718"/>
                    <a:pt x="128016" y="356616"/>
                  </a:cubicBezTo>
                  <a:lnTo>
                    <a:pt x="128016" y="0"/>
                  </a:lnTo>
                  <a:lnTo>
                    <a:pt x="188900" y="0"/>
                  </a:lnTo>
                  <a:lnTo>
                    <a:pt x="188900" y="365760"/>
                  </a:lnTo>
                  <a:cubicBezTo>
                    <a:pt x="188456" y="382949"/>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9"/>
                    <a:pt x="0" y="36576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2" name="Forma libre 96">
              <a:extLst>
                <a:ext uri="{FF2B5EF4-FFF2-40B4-BE49-F238E27FC236}">
                  <a16:creationId xmlns:a16="http://schemas.microsoft.com/office/drawing/2014/main" id="{EE414E50-D029-8144-BB99-3C41A7BD6733}"/>
                </a:ext>
              </a:extLst>
            </p:cNvPr>
            <p:cNvSpPr/>
            <p:nvPr/>
          </p:nvSpPr>
          <p:spPr>
            <a:xfrm>
              <a:off x="8335758" y="2838280"/>
              <a:ext cx="188900" cy="426644"/>
            </a:xfrm>
            <a:custGeom>
              <a:avLst/>
              <a:gdLst/>
              <a:ahLst/>
              <a:cxnLst/>
              <a:rect l="l" t="t" r="r" b="b"/>
              <a:pathLst>
                <a:path w="188900" h="426644">
                  <a:moveTo>
                    <a:pt x="60884" y="0"/>
                  </a:moveTo>
                  <a:lnTo>
                    <a:pt x="128016" y="0"/>
                  </a:lnTo>
                  <a:cubicBezTo>
                    <a:pt x="145202" y="444"/>
                    <a:pt x="159536" y="6410"/>
                    <a:pt x="171016" y="17896"/>
                  </a:cubicBezTo>
                  <a:cubicBezTo>
                    <a:pt x="182494" y="29382"/>
                    <a:pt x="188456" y="43724"/>
                    <a:pt x="188900" y="60922"/>
                  </a:cubicBezTo>
                  <a:lnTo>
                    <a:pt x="188900" y="121844"/>
                  </a:lnTo>
                  <a:lnTo>
                    <a:pt x="128016" y="121844"/>
                  </a:lnTo>
                  <a:lnTo>
                    <a:pt x="128016" y="70031"/>
                  </a:lnTo>
                  <a:cubicBezTo>
                    <a:pt x="127876" y="65928"/>
                    <a:pt x="126324" y="62396"/>
                    <a:pt x="123362" y="59437"/>
                  </a:cubicBezTo>
                  <a:cubicBezTo>
                    <a:pt x="120400" y="56477"/>
                    <a:pt x="116866" y="54928"/>
                    <a:pt x="112758"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6"/>
                    <a:pt x="123362" y="367203"/>
                  </a:cubicBezTo>
                  <a:cubicBezTo>
                    <a:pt x="126324" y="364241"/>
                    <a:pt x="127876" y="360701"/>
                    <a:pt x="128016" y="356584"/>
                  </a:cubicBezTo>
                  <a:lnTo>
                    <a:pt x="128016" y="304800"/>
                  </a:lnTo>
                  <a:lnTo>
                    <a:pt x="188900" y="304800"/>
                  </a:lnTo>
                  <a:lnTo>
                    <a:pt x="188900" y="365758"/>
                  </a:lnTo>
                  <a:cubicBezTo>
                    <a:pt x="188456" y="382948"/>
                    <a:pt x="182494" y="397282"/>
                    <a:pt x="171016" y="408761"/>
                  </a:cubicBezTo>
                  <a:cubicBezTo>
                    <a:pt x="159536" y="420239"/>
                    <a:pt x="145202" y="426200"/>
                    <a:pt x="128016" y="426644"/>
                  </a:cubicBezTo>
                  <a:lnTo>
                    <a:pt x="60884" y="426644"/>
                  </a:lnTo>
                  <a:cubicBezTo>
                    <a:pt x="43697" y="426200"/>
                    <a:pt x="29364" y="420239"/>
                    <a:pt x="17884" y="408761"/>
                  </a:cubicBezTo>
                  <a:cubicBezTo>
                    <a:pt x="6406" y="397282"/>
                    <a:pt x="444" y="382948"/>
                    <a:pt x="0" y="365758"/>
                  </a:cubicBezTo>
                  <a:lnTo>
                    <a:pt x="0" y="60922"/>
                  </a:lnTo>
                  <a:cubicBezTo>
                    <a:pt x="444" y="43724"/>
                    <a:pt x="6406" y="29382"/>
                    <a:pt x="17884"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3" name="Forma libre 97">
              <a:extLst>
                <a:ext uri="{FF2B5EF4-FFF2-40B4-BE49-F238E27FC236}">
                  <a16:creationId xmlns:a16="http://schemas.microsoft.com/office/drawing/2014/main" id="{4BE15F64-D8F2-324C-83FC-011A858F7A41}"/>
                </a:ext>
              </a:extLst>
            </p:cNvPr>
            <p:cNvSpPr/>
            <p:nvPr/>
          </p:nvSpPr>
          <p:spPr>
            <a:xfrm>
              <a:off x="8565464" y="2838280"/>
              <a:ext cx="218237" cy="426644"/>
            </a:xfrm>
            <a:custGeom>
              <a:avLst/>
              <a:gdLst/>
              <a:ahLst/>
              <a:cxnLst/>
              <a:rect l="l" t="t" r="r" b="b"/>
              <a:pathLst>
                <a:path w="218237" h="426644">
                  <a:moveTo>
                    <a:pt x="75590" y="0"/>
                  </a:moveTo>
                  <a:lnTo>
                    <a:pt x="142647" y="0"/>
                  </a:lnTo>
                  <a:lnTo>
                    <a:pt x="218237" y="426644"/>
                  </a:lnTo>
                  <a:lnTo>
                    <a:pt x="154838" y="426644"/>
                  </a:lnTo>
                  <a:lnTo>
                    <a:pt x="145085" y="359600"/>
                  </a:lnTo>
                  <a:cubicBezTo>
                    <a:pt x="144201" y="359600"/>
                    <a:pt x="137977" y="359600"/>
                    <a:pt x="126413" y="359600"/>
                  </a:cubicBezTo>
                  <a:cubicBezTo>
                    <a:pt x="114849" y="359600"/>
                    <a:pt x="103253" y="359600"/>
                    <a:pt x="91621" y="359600"/>
                  </a:cubicBezTo>
                  <a:cubicBezTo>
                    <a:pt x="79989" y="359600"/>
                    <a:pt x="73630" y="359600"/>
                    <a:pt x="72542" y="359600"/>
                  </a:cubicBezTo>
                  <a:lnTo>
                    <a:pt x="63399" y="426644"/>
                  </a:lnTo>
                  <a:lnTo>
                    <a:pt x="0" y="426644"/>
                  </a:lnTo>
                  <a:lnTo>
                    <a:pt x="75590" y="0"/>
                  </a:lnTo>
                  <a:close/>
                  <a:moveTo>
                    <a:pt x="107289" y="92644"/>
                  </a:moveTo>
                  <a:lnTo>
                    <a:pt x="102413" y="152374"/>
                  </a:lnTo>
                  <a:lnTo>
                    <a:pt x="80467" y="304746"/>
                  </a:lnTo>
                  <a:lnTo>
                    <a:pt x="137161"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4" name="Forma libre 98">
              <a:extLst>
                <a:ext uri="{FF2B5EF4-FFF2-40B4-BE49-F238E27FC236}">
                  <a16:creationId xmlns:a16="http://schemas.microsoft.com/office/drawing/2014/main" id="{4497F9CF-E902-A641-81F4-C2E1EF357053}"/>
                </a:ext>
              </a:extLst>
            </p:cNvPr>
            <p:cNvSpPr/>
            <p:nvPr/>
          </p:nvSpPr>
          <p:spPr>
            <a:xfrm>
              <a:off x="8783356" y="2838280"/>
              <a:ext cx="182804" cy="426644"/>
            </a:xfrm>
            <a:custGeom>
              <a:avLst/>
              <a:gdLst/>
              <a:ahLst/>
              <a:cxnLst/>
              <a:rect l="l" t="t" r="r" b="b"/>
              <a:pathLst>
                <a:path w="182804" h="426644">
                  <a:moveTo>
                    <a:pt x="0" y="0"/>
                  </a:moveTo>
                  <a:lnTo>
                    <a:pt x="182804" y="0"/>
                  </a:lnTo>
                  <a:lnTo>
                    <a:pt x="182804" y="54788"/>
                  </a:lnTo>
                  <a:lnTo>
                    <a:pt x="121844" y="54788"/>
                  </a:lnTo>
                  <a:lnTo>
                    <a:pt x="121844" y="426644"/>
                  </a:lnTo>
                  <a:lnTo>
                    <a:pt x="60961" y="426644"/>
                  </a:lnTo>
                  <a:lnTo>
                    <a:pt x="60961"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5" name="Forma libre 99">
              <a:extLst>
                <a:ext uri="{FF2B5EF4-FFF2-40B4-BE49-F238E27FC236}">
                  <a16:creationId xmlns:a16="http://schemas.microsoft.com/office/drawing/2014/main" id="{234F3CF8-BC9D-9344-9A00-DB40C8ED72E7}"/>
                </a:ext>
              </a:extLst>
            </p:cNvPr>
            <p:cNvSpPr/>
            <p:nvPr/>
          </p:nvSpPr>
          <p:spPr>
            <a:xfrm>
              <a:off x="9002508" y="2838280"/>
              <a:ext cx="188900" cy="426644"/>
            </a:xfrm>
            <a:custGeom>
              <a:avLst/>
              <a:gdLst/>
              <a:ahLst/>
              <a:cxnLst/>
              <a:rect l="l" t="t" r="r" b="b"/>
              <a:pathLst>
                <a:path w="188900" h="426644">
                  <a:moveTo>
                    <a:pt x="60884" y="0"/>
                  </a:moveTo>
                  <a:lnTo>
                    <a:pt x="128016" y="0"/>
                  </a:lnTo>
                  <a:cubicBezTo>
                    <a:pt x="145202" y="444"/>
                    <a:pt x="159536" y="6405"/>
                    <a:pt x="171016" y="17883"/>
                  </a:cubicBezTo>
                  <a:cubicBezTo>
                    <a:pt x="182494" y="29362"/>
                    <a:pt x="188456" y="43696"/>
                    <a:pt x="188900" y="60884"/>
                  </a:cubicBezTo>
                  <a:lnTo>
                    <a:pt x="188900" y="365759"/>
                  </a:lnTo>
                  <a:cubicBezTo>
                    <a:pt x="188456" y="382948"/>
                    <a:pt x="182494" y="397282"/>
                    <a:pt x="171016" y="408761"/>
                  </a:cubicBezTo>
                  <a:cubicBezTo>
                    <a:pt x="159536" y="420239"/>
                    <a:pt x="145202" y="426200"/>
                    <a:pt x="128016"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6" name="Forma libre 100">
              <a:extLst>
                <a:ext uri="{FF2B5EF4-FFF2-40B4-BE49-F238E27FC236}">
                  <a16:creationId xmlns:a16="http://schemas.microsoft.com/office/drawing/2014/main" id="{5466BFD6-1F12-3146-AA4D-9A07B846ACEE}"/>
                </a:ext>
              </a:extLst>
            </p:cNvPr>
            <p:cNvSpPr/>
            <p:nvPr/>
          </p:nvSpPr>
          <p:spPr>
            <a:xfrm>
              <a:off x="9266389" y="2838280"/>
              <a:ext cx="205968" cy="426644"/>
            </a:xfrm>
            <a:custGeom>
              <a:avLst/>
              <a:gdLst/>
              <a:ahLst/>
              <a:cxnLst/>
              <a:rect l="l" t="t" r="r" b="b"/>
              <a:pathLst>
                <a:path w="205968" h="426644">
                  <a:moveTo>
                    <a:pt x="0" y="0"/>
                  </a:moveTo>
                  <a:lnTo>
                    <a:pt x="128016" y="0"/>
                  </a:lnTo>
                  <a:cubicBezTo>
                    <a:pt x="145203" y="444"/>
                    <a:pt x="159535" y="6405"/>
                    <a:pt x="171015" y="17883"/>
                  </a:cubicBezTo>
                  <a:cubicBezTo>
                    <a:pt x="182494" y="29362"/>
                    <a:pt x="188455" y="43695"/>
                    <a:pt x="188899" y="60884"/>
                  </a:cubicBezTo>
                  <a:lnTo>
                    <a:pt x="188899" y="163906"/>
                  </a:lnTo>
                  <a:cubicBezTo>
                    <a:pt x="188506" y="178931"/>
                    <a:pt x="184423" y="191250"/>
                    <a:pt x="176647" y="200863"/>
                  </a:cubicBezTo>
                  <a:cubicBezTo>
                    <a:pt x="168871" y="210477"/>
                    <a:pt x="159765" y="216853"/>
                    <a:pt x="149325" y="219990"/>
                  </a:cubicBezTo>
                  <a:lnTo>
                    <a:pt x="205968" y="426644"/>
                  </a:lnTo>
                  <a:lnTo>
                    <a:pt x="142019" y="426644"/>
                  </a:lnTo>
                  <a:lnTo>
                    <a:pt x="91397" y="234620"/>
                  </a:lnTo>
                  <a:lnTo>
                    <a:pt x="60883" y="234620"/>
                  </a:lnTo>
                  <a:lnTo>
                    <a:pt x="60883" y="426644"/>
                  </a:lnTo>
                  <a:lnTo>
                    <a:pt x="0" y="426644"/>
                  </a:lnTo>
                  <a:lnTo>
                    <a:pt x="0" y="0"/>
                  </a:lnTo>
                  <a:close/>
                  <a:moveTo>
                    <a:pt x="60883" y="54788"/>
                  </a:moveTo>
                  <a:lnTo>
                    <a:pt x="60883" y="179756"/>
                  </a:lnTo>
                  <a:lnTo>
                    <a:pt x="112758" y="179756"/>
                  </a:lnTo>
                  <a:cubicBezTo>
                    <a:pt x="116865" y="179616"/>
                    <a:pt x="120399" y="178067"/>
                    <a:pt x="123362" y="175108"/>
                  </a:cubicBezTo>
                  <a:cubicBezTo>
                    <a:pt x="126324" y="172149"/>
                    <a:pt x="127876" y="168618"/>
                    <a:pt x="128016" y="164516"/>
                  </a:cubicBezTo>
                  <a:lnTo>
                    <a:pt x="128016" y="70028"/>
                  </a:lnTo>
                  <a:cubicBezTo>
                    <a:pt x="127876" y="65926"/>
                    <a:pt x="126324" y="62395"/>
                    <a:pt x="123362" y="59436"/>
                  </a:cubicBezTo>
                  <a:cubicBezTo>
                    <a:pt x="120399" y="56477"/>
                    <a:pt x="116865" y="54928"/>
                    <a:pt x="112758" y="54788"/>
                  </a:cubicBezTo>
                  <a:lnTo>
                    <a:pt x="6088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7" name="Forma libre 101">
              <a:extLst>
                <a:ext uri="{FF2B5EF4-FFF2-40B4-BE49-F238E27FC236}">
                  <a16:creationId xmlns:a16="http://schemas.microsoft.com/office/drawing/2014/main" id="{C06CB55C-8993-4C4F-9EB8-64F11F913F36}"/>
                </a:ext>
              </a:extLst>
            </p:cNvPr>
            <p:cNvSpPr/>
            <p:nvPr/>
          </p:nvSpPr>
          <p:spPr>
            <a:xfrm>
              <a:off x="95196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4" y="62398"/>
                    <a:pt x="123362" y="59438"/>
                  </a:cubicBezTo>
                  <a:cubicBezTo>
                    <a:pt x="120399" y="56478"/>
                    <a:pt x="116864" y="54928"/>
                    <a:pt x="112758" y="54788"/>
                  </a:cubicBezTo>
                  <a:lnTo>
                    <a:pt x="76140" y="54788"/>
                  </a:lnTo>
                  <a:cubicBezTo>
                    <a:pt x="72034" y="54928"/>
                    <a:pt x="68500" y="56478"/>
                    <a:pt x="65536" y="59438"/>
                  </a:cubicBezTo>
                  <a:cubicBezTo>
                    <a:pt x="62574" y="62398"/>
                    <a:pt x="61023" y="65929"/>
                    <a:pt x="60884" y="70033"/>
                  </a:cubicBezTo>
                  <a:lnTo>
                    <a:pt x="60884" y="127962"/>
                  </a:lnTo>
                  <a:cubicBezTo>
                    <a:pt x="61062" y="135635"/>
                    <a:pt x="62688" y="142089"/>
                    <a:pt x="65765" y="147323"/>
                  </a:cubicBezTo>
                  <a:cubicBezTo>
                    <a:pt x="68842" y="152557"/>
                    <a:pt x="72301" y="156267"/>
                    <a:pt x="76140" y="158452"/>
                  </a:cubicBezTo>
                  <a:lnTo>
                    <a:pt x="127404" y="190770"/>
                  </a:lnTo>
                  <a:cubicBezTo>
                    <a:pt x="143552" y="200247"/>
                    <a:pt x="157684" y="211782"/>
                    <a:pt x="169796" y="225376"/>
                  </a:cubicBezTo>
                  <a:cubicBezTo>
                    <a:pt x="181910"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4" y="408748"/>
                  </a:cubicBezTo>
                  <a:cubicBezTo>
                    <a:pt x="6405" y="397262"/>
                    <a:pt x="444" y="382920"/>
                    <a:pt x="0" y="365722"/>
                  </a:cubicBezTo>
                  <a:lnTo>
                    <a:pt x="0" y="304800"/>
                  </a:lnTo>
                  <a:lnTo>
                    <a:pt x="60884" y="304800"/>
                  </a:lnTo>
                  <a:lnTo>
                    <a:pt x="60884" y="356612"/>
                  </a:lnTo>
                  <a:cubicBezTo>
                    <a:pt x="61023" y="360715"/>
                    <a:pt x="62574" y="364247"/>
                    <a:pt x="65536" y="367207"/>
                  </a:cubicBezTo>
                  <a:cubicBezTo>
                    <a:pt x="68500" y="370167"/>
                    <a:pt x="72034" y="371716"/>
                    <a:pt x="76140" y="371856"/>
                  </a:cubicBezTo>
                  <a:lnTo>
                    <a:pt x="112758" y="371856"/>
                  </a:lnTo>
                  <a:cubicBezTo>
                    <a:pt x="116864" y="371716"/>
                    <a:pt x="120399" y="370167"/>
                    <a:pt x="123362" y="367207"/>
                  </a:cubicBezTo>
                  <a:cubicBezTo>
                    <a:pt x="126324" y="364247"/>
                    <a:pt x="127876" y="360715"/>
                    <a:pt x="128016" y="356612"/>
                  </a:cubicBezTo>
                  <a:lnTo>
                    <a:pt x="128016" y="286486"/>
                  </a:lnTo>
                  <a:cubicBezTo>
                    <a:pt x="127799" y="278813"/>
                    <a:pt x="126096" y="272359"/>
                    <a:pt x="122904" y="267125"/>
                  </a:cubicBezTo>
                  <a:cubicBezTo>
                    <a:pt x="119712" y="261892"/>
                    <a:pt x="116330" y="258182"/>
                    <a:pt x="112758" y="255997"/>
                  </a:cubicBezTo>
                  <a:lnTo>
                    <a:pt x="60274" y="221239"/>
                  </a:lnTo>
                  <a:cubicBezTo>
                    <a:pt x="43646" y="211063"/>
                    <a:pt x="29566" y="199706"/>
                    <a:pt x="18036" y="187167"/>
                  </a:cubicBezTo>
                  <a:cubicBezTo>
                    <a:pt x="6506" y="174629"/>
                    <a:pt x="494" y="157936"/>
                    <a:pt x="0" y="137089"/>
                  </a:cubicBezTo>
                  <a:lnTo>
                    <a:pt x="0" y="60922"/>
                  </a:lnTo>
                  <a:cubicBezTo>
                    <a:pt x="444" y="43724"/>
                    <a:pt x="6405"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8" name="Forma libre 102">
              <a:extLst>
                <a:ext uri="{FF2B5EF4-FFF2-40B4-BE49-F238E27FC236}">
                  <a16:creationId xmlns:a16="http://schemas.microsoft.com/office/drawing/2014/main" id="{22D6B643-EE31-8D4D-B39F-DC15EF4FB085}"/>
                </a:ext>
              </a:extLst>
            </p:cNvPr>
            <p:cNvSpPr/>
            <p:nvPr/>
          </p:nvSpPr>
          <p:spPr>
            <a:xfrm>
              <a:off x="98650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9" name="Forma libre 103">
              <a:extLst>
                <a:ext uri="{FF2B5EF4-FFF2-40B4-BE49-F238E27FC236}">
                  <a16:creationId xmlns:a16="http://schemas.microsoft.com/office/drawing/2014/main" id="{E3EA3EBE-774A-AC41-B1AB-E348DC816CA4}"/>
                </a:ext>
              </a:extLst>
            </p:cNvPr>
            <p:cNvSpPr/>
            <p:nvPr/>
          </p:nvSpPr>
          <p:spPr>
            <a:xfrm>
              <a:off x="10112666" y="2838280"/>
              <a:ext cx="182804" cy="426644"/>
            </a:xfrm>
            <a:custGeom>
              <a:avLst/>
              <a:gdLst/>
              <a:ahLst/>
              <a:cxnLst/>
              <a:rect l="l" t="t" r="r" b="b"/>
              <a:pathLst>
                <a:path w="182804" h="426644">
                  <a:moveTo>
                    <a:pt x="60884" y="0"/>
                  </a:moveTo>
                  <a:lnTo>
                    <a:pt x="121920" y="0"/>
                  </a:lnTo>
                  <a:cubicBezTo>
                    <a:pt x="139106" y="444"/>
                    <a:pt x="153440" y="6405"/>
                    <a:pt x="164919" y="17883"/>
                  </a:cubicBezTo>
                  <a:cubicBezTo>
                    <a:pt x="176398" y="29362"/>
                    <a:pt x="182359" y="43696"/>
                    <a:pt x="182804" y="60884"/>
                  </a:cubicBezTo>
                  <a:lnTo>
                    <a:pt x="182804" y="365759"/>
                  </a:lnTo>
                  <a:cubicBezTo>
                    <a:pt x="182359" y="382948"/>
                    <a:pt x="176398" y="397282"/>
                    <a:pt x="164919" y="408761"/>
                  </a:cubicBezTo>
                  <a:cubicBezTo>
                    <a:pt x="153440" y="420239"/>
                    <a:pt x="139106" y="426200"/>
                    <a:pt x="121920"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3" y="54788"/>
                  </a:moveTo>
                  <a:cubicBezTo>
                    <a:pt x="72035" y="54928"/>
                    <a:pt x="68501" y="56477"/>
                    <a:pt x="65538" y="59437"/>
                  </a:cubicBezTo>
                  <a:cubicBezTo>
                    <a:pt x="62575" y="62396"/>
                    <a:pt x="61024" y="65928"/>
                    <a:pt x="60884" y="70031"/>
                  </a:cubicBezTo>
                  <a:lnTo>
                    <a:pt x="60884" y="356613"/>
                  </a:lnTo>
                  <a:cubicBezTo>
                    <a:pt x="61024" y="360716"/>
                    <a:pt x="62575" y="364247"/>
                    <a:pt x="65538" y="367207"/>
                  </a:cubicBezTo>
                  <a:cubicBezTo>
                    <a:pt x="68501" y="370167"/>
                    <a:pt x="72035" y="371717"/>
                    <a:pt x="76143" y="371856"/>
                  </a:cubicBezTo>
                  <a:lnTo>
                    <a:pt x="106661" y="371856"/>
                  </a:lnTo>
                  <a:cubicBezTo>
                    <a:pt x="110768" y="371717"/>
                    <a:pt x="114303" y="370167"/>
                    <a:pt x="117266" y="367207"/>
                  </a:cubicBezTo>
                  <a:cubicBezTo>
                    <a:pt x="120228" y="364247"/>
                    <a:pt x="121780" y="360716"/>
                    <a:pt x="121920" y="356613"/>
                  </a:cubicBezTo>
                  <a:lnTo>
                    <a:pt x="121920" y="70031"/>
                  </a:lnTo>
                  <a:cubicBezTo>
                    <a:pt x="121780" y="65928"/>
                    <a:pt x="120228" y="62396"/>
                    <a:pt x="117266" y="59437"/>
                  </a:cubicBezTo>
                  <a:cubicBezTo>
                    <a:pt x="114303" y="56477"/>
                    <a:pt x="110768" y="54928"/>
                    <a:pt x="106661" y="54788"/>
                  </a:cubicBezTo>
                  <a:lnTo>
                    <a:pt x="7614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0" name="Forma libre 104">
              <a:extLst>
                <a:ext uri="{FF2B5EF4-FFF2-40B4-BE49-F238E27FC236}">
                  <a16:creationId xmlns:a16="http://schemas.microsoft.com/office/drawing/2014/main" id="{E71FF253-0F56-3D4A-8175-05FA6174F05B}"/>
                </a:ext>
              </a:extLst>
            </p:cNvPr>
            <p:cNvSpPr/>
            <p:nvPr/>
          </p:nvSpPr>
          <p:spPr>
            <a:xfrm>
              <a:off x="103603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1" name="Forma libre 105">
              <a:extLst>
                <a:ext uri="{FF2B5EF4-FFF2-40B4-BE49-F238E27FC236}">
                  <a16:creationId xmlns:a16="http://schemas.microsoft.com/office/drawing/2014/main" id="{A19CA65A-4C1E-3C43-B2D7-26AEC675B6A6}"/>
                </a:ext>
              </a:extLst>
            </p:cNvPr>
            <p:cNvSpPr/>
            <p:nvPr/>
          </p:nvSpPr>
          <p:spPr>
            <a:xfrm>
              <a:off x="10598213" y="2838280"/>
              <a:ext cx="107213" cy="426644"/>
            </a:xfrm>
            <a:custGeom>
              <a:avLst/>
              <a:gdLst/>
              <a:ahLst/>
              <a:cxnLst/>
              <a:rect l="l" t="t" r="r" b="b"/>
              <a:pathLst>
                <a:path w="107213" h="426644">
                  <a:moveTo>
                    <a:pt x="0" y="0"/>
                  </a:moveTo>
                  <a:lnTo>
                    <a:pt x="107213" y="0"/>
                  </a:lnTo>
                  <a:lnTo>
                    <a:pt x="107213" y="426644"/>
                  </a:lnTo>
                  <a:lnTo>
                    <a:pt x="46297" y="426644"/>
                  </a:lnTo>
                  <a:lnTo>
                    <a:pt x="46297"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2" name="Forma libre 106">
              <a:extLst>
                <a:ext uri="{FF2B5EF4-FFF2-40B4-BE49-F238E27FC236}">
                  <a16:creationId xmlns:a16="http://schemas.microsoft.com/office/drawing/2014/main" id="{4B6F4613-62FA-DF4F-BFE2-CBAA82A9512E}"/>
                </a:ext>
              </a:extLst>
            </p:cNvPr>
            <p:cNvSpPr/>
            <p:nvPr/>
          </p:nvSpPr>
          <p:spPr>
            <a:xfrm>
              <a:off x="6030634"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3" name="Forma libre 107">
              <a:extLst>
                <a:ext uri="{FF2B5EF4-FFF2-40B4-BE49-F238E27FC236}">
                  <a16:creationId xmlns:a16="http://schemas.microsoft.com/office/drawing/2014/main" id="{5857747D-411F-AB43-962C-32B18A06A430}"/>
                </a:ext>
              </a:extLst>
            </p:cNvPr>
            <p:cNvSpPr/>
            <p:nvPr/>
          </p:nvSpPr>
          <p:spPr>
            <a:xfrm>
              <a:off x="6256489" y="3571705"/>
              <a:ext cx="188900" cy="426644"/>
            </a:xfrm>
            <a:custGeom>
              <a:avLst/>
              <a:gdLst/>
              <a:ahLst/>
              <a:cxnLst/>
              <a:rect l="l" t="t" r="r" b="b"/>
              <a:pathLst>
                <a:path w="188900" h="426644">
                  <a:moveTo>
                    <a:pt x="0" y="0"/>
                  </a:moveTo>
                  <a:lnTo>
                    <a:pt x="60884" y="0"/>
                  </a:lnTo>
                  <a:lnTo>
                    <a:pt x="60884" y="179832"/>
                  </a:lnTo>
                  <a:lnTo>
                    <a:pt x="128016" y="179832"/>
                  </a:lnTo>
                  <a:lnTo>
                    <a:pt x="128016" y="0"/>
                  </a:lnTo>
                  <a:lnTo>
                    <a:pt x="188900" y="0"/>
                  </a:lnTo>
                  <a:lnTo>
                    <a:pt x="188900" y="426644"/>
                  </a:lnTo>
                  <a:lnTo>
                    <a:pt x="128016" y="426644"/>
                  </a:lnTo>
                  <a:lnTo>
                    <a:pt x="128016"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4" name="Forma libre 108">
              <a:extLst>
                <a:ext uri="{FF2B5EF4-FFF2-40B4-BE49-F238E27FC236}">
                  <a16:creationId xmlns:a16="http://schemas.microsoft.com/office/drawing/2014/main" id="{0089986C-60FC-B448-8981-6BF4BB16C07B}"/>
                </a:ext>
              </a:extLst>
            </p:cNvPr>
            <p:cNvSpPr/>
            <p:nvPr/>
          </p:nvSpPr>
          <p:spPr>
            <a:xfrm>
              <a:off x="65327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5" name="Forma libre 109">
              <a:extLst>
                <a:ext uri="{FF2B5EF4-FFF2-40B4-BE49-F238E27FC236}">
                  <a16:creationId xmlns:a16="http://schemas.microsoft.com/office/drawing/2014/main" id="{16F09EA6-3EC1-A94D-A2C1-F153E82FDAA9}"/>
                </a:ext>
              </a:extLst>
            </p:cNvPr>
            <p:cNvSpPr/>
            <p:nvPr/>
          </p:nvSpPr>
          <p:spPr>
            <a:xfrm>
              <a:off x="68375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6" name="Forma libre 110">
              <a:extLst>
                <a:ext uri="{FF2B5EF4-FFF2-40B4-BE49-F238E27FC236}">
                  <a16:creationId xmlns:a16="http://schemas.microsoft.com/office/drawing/2014/main" id="{9BA51A16-A0FB-A14B-ACBA-FDB9F30EF60D}"/>
                </a:ext>
              </a:extLst>
            </p:cNvPr>
            <p:cNvSpPr/>
            <p:nvPr/>
          </p:nvSpPr>
          <p:spPr>
            <a:xfrm>
              <a:off x="7044627" y="3571705"/>
              <a:ext cx="188899" cy="426644"/>
            </a:xfrm>
            <a:custGeom>
              <a:avLst/>
              <a:gdLst/>
              <a:ahLst/>
              <a:cxnLst/>
              <a:rect l="l" t="t" r="r" b="b"/>
              <a:pathLst>
                <a:path w="188899" h="426644">
                  <a:moveTo>
                    <a:pt x="0" y="0"/>
                  </a:moveTo>
                  <a:lnTo>
                    <a:pt x="60883" y="0"/>
                  </a:lnTo>
                  <a:lnTo>
                    <a:pt x="60883" y="356616"/>
                  </a:lnTo>
                  <a:cubicBezTo>
                    <a:pt x="61023" y="360718"/>
                    <a:pt x="62575" y="364249"/>
                    <a:pt x="65537" y="367208"/>
                  </a:cubicBezTo>
                  <a:cubicBezTo>
                    <a:pt x="68500"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899" y="0"/>
                  </a:lnTo>
                  <a:lnTo>
                    <a:pt x="188899" y="365760"/>
                  </a:lnTo>
                  <a:cubicBezTo>
                    <a:pt x="188456" y="382949"/>
                    <a:pt x="182494" y="397282"/>
                    <a:pt x="171015" y="408761"/>
                  </a:cubicBezTo>
                  <a:cubicBezTo>
                    <a:pt x="159536" y="420239"/>
                    <a:pt x="145203" y="426200"/>
                    <a:pt x="128016" y="426644"/>
                  </a:cubicBezTo>
                  <a:lnTo>
                    <a:pt x="60883" y="426644"/>
                  </a:lnTo>
                  <a:cubicBezTo>
                    <a:pt x="43697" y="426200"/>
                    <a:pt x="29364" y="420239"/>
                    <a:pt x="17884" y="408761"/>
                  </a:cubicBezTo>
                  <a:cubicBezTo>
                    <a:pt x="6405" y="397282"/>
                    <a:pt x="444"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7" name="Forma libre 111">
              <a:extLst>
                <a:ext uri="{FF2B5EF4-FFF2-40B4-BE49-F238E27FC236}">
                  <a16:creationId xmlns:a16="http://schemas.microsoft.com/office/drawing/2014/main" id="{37A69796-D6C7-1B4D-AD79-BEA0C6FFA4CC}"/>
                </a:ext>
              </a:extLst>
            </p:cNvPr>
            <p:cNvSpPr/>
            <p:nvPr/>
          </p:nvSpPr>
          <p:spPr>
            <a:xfrm>
              <a:off x="7278409"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8" name="Forma libre 112">
              <a:extLst>
                <a:ext uri="{FF2B5EF4-FFF2-40B4-BE49-F238E27FC236}">
                  <a16:creationId xmlns:a16="http://schemas.microsoft.com/office/drawing/2014/main" id="{E5F6A267-93C0-5E46-8CFD-89BDE1CA104F}"/>
                </a:ext>
              </a:extLst>
            </p:cNvPr>
            <p:cNvSpPr/>
            <p:nvPr/>
          </p:nvSpPr>
          <p:spPr>
            <a:xfrm>
              <a:off x="7501826" y="3571705"/>
              <a:ext cx="188900" cy="426644"/>
            </a:xfrm>
            <a:custGeom>
              <a:avLst/>
              <a:gdLst/>
              <a:ahLst/>
              <a:cxnLst/>
              <a:rect l="l" t="t" r="r" b="b"/>
              <a:pathLst>
                <a:path w="188900" h="426644">
                  <a:moveTo>
                    <a:pt x="0" y="0"/>
                  </a:moveTo>
                  <a:lnTo>
                    <a:pt x="60883" y="0"/>
                  </a:lnTo>
                  <a:lnTo>
                    <a:pt x="60883" y="356616"/>
                  </a:lnTo>
                  <a:cubicBezTo>
                    <a:pt x="61023" y="360718"/>
                    <a:pt x="62575" y="364249"/>
                    <a:pt x="65537" y="367208"/>
                  </a:cubicBezTo>
                  <a:cubicBezTo>
                    <a:pt x="68499"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900" y="0"/>
                  </a:lnTo>
                  <a:lnTo>
                    <a:pt x="188900" y="365760"/>
                  </a:lnTo>
                  <a:cubicBezTo>
                    <a:pt x="188456" y="382949"/>
                    <a:pt x="182494" y="397282"/>
                    <a:pt x="171015" y="408761"/>
                  </a:cubicBezTo>
                  <a:cubicBezTo>
                    <a:pt x="159536" y="420239"/>
                    <a:pt x="145203" y="426200"/>
                    <a:pt x="128016" y="426644"/>
                  </a:cubicBezTo>
                  <a:lnTo>
                    <a:pt x="60883" y="426644"/>
                  </a:lnTo>
                  <a:cubicBezTo>
                    <a:pt x="43697" y="426200"/>
                    <a:pt x="29364" y="420239"/>
                    <a:pt x="17885" y="408761"/>
                  </a:cubicBezTo>
                  <a:cubicBezTo>
                    <a:pt x="6405" y="397282"/>
                    <a:pt x="443"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9" name="Forma libre 113">
              <a:extLst>
                <a:ext uri="{FF2B5EF4-FFF2-40B4-BE49-F238E27FC236}">
                  <a16:creationId xmlns:a16="http://schemas.microsoft.com/office/drawing/2014/main" id="{A81A719F-567F-BA4D-B487-1460EF38406A}"/>
                </a:ext>
              </a:extLst>
            </p:cNvPr>
            <p:cNvSpPr/>
            <p:nvPr/>
          </p:nvSpPr>
          <p:spPr>
            <a:xfrm>
              <a:off x="7770965" y="3571705"/>
              <a:ext cx="205969" cy="426644"/>
            </a:xfrm>
            <a:custGeom>
              <a:avLst/>
              <a:gdLst/>
              <a:ahLst/>
              <a:cxnLst/>
              <a:rect l="l" t="t" r="r" b="b"/>
              <a:pathLst>
                <a:path w="205969" h="426644">
                  <a:moveTo>
                    <a:pt x="0" y="0"/>
                  </a:moveTo>
                  <a:lnTo>
                    <a:pt x="128016" y="0"/>
                  </a:lnTo>
                  <a:cubicBezTo>
                    <a:pt x="145203" y="444"/>
                    <a:pt x="159536" y="6405"/>
                    <a:pt x="171015" y="17883"/>
                  </a:cubicBezTo>
                  <a:cubicBezTo>
                    <a:pt x="182494" y="29362"/>
                    <a:pt x="188456" y="43695"/>
                    <a:pt x="188900" y="60884"/>
                  </a:cubicBezTo>
                  <a:lnTo>
                    <a:pt x="188900" y="163906"/>
                  </a:lnTo>
                  <a:cubicBezTo>
                    <a:pt x="188507" y="178931"/>
                    <a:pt x="184423" y="191250"/>
                    <a:pt x="176647" y="200864"/>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5" y="172149"/>
                    <a:pt x="127877" y="168618"/>
                    <a:pt x="128016" y="164516"/>
                  </a:cubicBezTo>
                  <a:lnTo>
                    <a:pt x="128016" y="70028"/>
                  </a:lnTo>
                  <a:cubicBezTo>
                    <a:pt x="127877" y="65926"/>
                    <a:pt x="126325"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0" name="Forma libre 114">
              <a:extLst>
                <a:ext uri="{FF2B5EF4-FFF2-40B4-BE49-F238E27FC236}">
                  <a16:creationId xmlns:a16="http://schemas.microsoft.com/office/drawing/2014/main" id="{BB5ACCEB-C401-C14C-A74D-A69724E68FEF}"/>
                </a:ext>
              </a:extLst>
            </p:cNvPr>
            <p:cNvSpPr/>
            <p:nvPr/>
          </p:nvSpPr>
          <p:spPr>
            <a:xfrm>
              <a:off x="803766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1" name="Forma libre 115">
              <a:extLst>
                <a:ext uri="{FF2B5EF4-FFF2-40B4-BE49-F238E27FC236}">
                  <a16:creationId xmlns:a16="http://schemas.microsoft.com/office/drawing/2014/main" id="{4E434DEB-EBB6-9E4D-848A-4916F36C1376}"/>
                </a:ext>
              </a:extLst>
            </p:cNvPr>
            <p:cNvSpPr/>
            <p:nvPr/>
          </p:nvSpPr>
          <p:spPr>
            <a:xfrm>
              <a:off x="8335760" y="3571705"/>
              <a:ext cx="188899" cy="426644"/>
            </a:xfrm>
            <a:custGeom>
              <a:avLst/>
              <a:gdLst/>
              <a:ahLst/>
              <a:cxnLst/>
              <a:rect l="l" t="t" r="r" b="b"/>
              <a:pathLst>
                <a:path w="188899" h="426644">
                  <a:moveTo>
                    <a:pt x="60883" y="0"/>
                  </a:moveTo>
                  <a:lnTo>
                    <a:pt x="128015" y="0"/>
                  </a:lnTo>
                  <a:cubicBezTo>
                    <a:pt x="145202" y="444"/>
                    <a:pt x="159535" y="6405"/>
                    <a:pt x="171015" y="17884"/>
                  </a:cubicBezTo>
                  <a:cubicBezTo>
                    <a:pt x="182493" y="29362"/>
                    <a:pt x="188455" y="43696"/>
                    <a:pt x="188899" y="60884"/>
                  </a:cubicBezTo>
                  <a:lnTo>
                    <a:pt x="188899" y="365759"/>
                  </a:lnTo>
                  <a:cubicBezTo>
                    <a:pt x="188455" y="382948"/>
                    <a:pt x="182493" y="397282"/>
                    <a:pt x="171015" y="408761"/>
                  </a:cubicBezTo>
                  <a:cubicBezTo>
                    <a:pt x="159535" y="420239"/>
                    <a:pt x="145202" y="426200"/>
                    <a:pt x="128015" y="426644"/>
                  </a:cubicBezTo>
                  <a:lnTo>
                    <a:pt x="60883" y="426644"/>
                  </a:lnTo>
                  <a:cubicBezTo>
                    <a:pt x="43696" y="426200"/>
                    <a:pt x="29364" y="420239"/>
                    <a:pt x="17885" y="408761"/>
                  </a:cubicBezTo>
                  <a:cubicBezTo>
                    <a:pt x="6405" y="397282"/>
                    <a:pt x="443" y="382948"/>
                    <a:pt x="0" y="365759"/>
                  </a:cubicBezTo>
                  <a:lnTo>
                    <a:pt x="0" y="60884"/>
                  </a:lnTo>
                  <a:cubicBezTo>
                    <a:pt x="443" y="43696"/>
                    <a:pt x="6405" y="29362"/>
                    <a:pt x="17885" y="17884"/>
                  </a:cubicBezTo>
                  <a:cubicBezTo>
                    <a:pt x="29364" y="6405"/>
                    <a:pt x="43696" y="444"/>
                    <a:pt x="60883" y="0"/>
                  </a:cubicBezTo>
                  <a:close/>
                  <a:moveTo>
                    <a:pt x="76140" y="54788"/>
                  </a:moveTo>
                  <a:cubicBezTo>
                    <a:pt x="72033"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3" y="371717"/>
                    <a:pt x="76140" y="371856"/>
                  </a:cubicBezTo>
                  <a:lnTo>
                    <a:pt x="112757" y="371856"/>
                  </a:lnTo>
                  <a:cubicBezTo>
                    <a:pt x="116865" y="371717"/>
                    <a:pt x="120399" y="370167"/>
                    <a:pt x="123361" y="367207"/>
                  </a:cubicBezTo>
                  <a:cubicBezTo>
                    <a:pt x="126325" y="364247"/>
                    <a:pt x="127875" y="360716"/>
                    <a:pt x="128015" y="356613"/>
                  </a:cubicBezTo>
                  <a:lnTo>
                    <a:pt x="128015" y="70031"/>
                  </a:lnTo>
                  <a:cubicBezTo>
                    <a:pt x="127875" y="65928"/>
                    <a:pt x="126325" y="62396"/>
                    <a:pt x="123361" y="59437"/>
                  </a:cubicBezTo>
                  <a:cubicBezTo>
                    <a:pt x="120399" y="56477"/>
                    <a:pt x="116865" y="54928"/>
                    <a:pt x="112757" y="54788"/>
                  </a:cubicBezTo>
                  <a:lnTo>
                    <a:pt x="76140"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2" name="Forma libre 116">
              <a:extLst>
                <a:ext uri="{FF2B5EF4-FFF2-40B4-BE49-F238E27FC236}">
                  <a16:creationId xmlns:a16="http://schemas.microsoft.com/office/drawing/2014/main" id="{88B9710F-7208-5445-801D-7F9574170D4C}"/>
                </a:ext>
              </a:extLst>
            </p:cNvPr>
            <p:cNvSpPr/>
            <p:nvPr/>
          </p:nvSpPr>
          <p:spPr>
            <a:xfrm>
              <a:off x="85996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3" name="Forma libre 117">
              <a:extLst>
                <a:ext uri="{FF2B5EF4-FFF2-40B4-BE49-F238E27FC236}">
                  <a16:creationId xmlns:a16="http://schemas.microsoft.com/office/drawing/2014/main" id="{F08BA3F0-1589-0D4B-B6DD-B0816CB6ABC9}"/>
                </a:ext>
              </a:extLst>
            </p:cNvPr>
            <p:cNvSpPr/>
            <p:nvPr/>
          </p:nvSpPr>
          <p:spPr>
            <a:xfrm>
              <a:off x="8894914" y="3571705"/>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4" name="Forma libre 118">
              <a:extLst>
                <a:ext uri="{FF2B5EF4-FFF2-40B4-BE49-F238E27FC236}">
                  <a16:creationId xmlns:a16="http://schemas.microsoft.com/office/drawing/2014/main" id="{19E5AA46-2687-7E4F-97A0-ACC89386529A}"/>
                </a:ext>
              </a:extLst>
            </p:cNvPr>
            <p:cNvSpPr/>
            <p:nvPr/>
          </p:nvSpPr>
          <p:spPr>
            <a:xfrm>
              <a:off x="90949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371856"/>
                  </a:lnTo>
                  <a:lnTo>
                    <a:pt x="152323" y="371856"/>
                  </a:lnTo>
                  <a:lnTo>
                    <a:pt x="15232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5" name="Forma libre 119">
              <a:extLst>
                <a:ext uri="{FF2B5EF4-FFF2-40B4-BE49-F238E27FC236}">
                  <a16:creationId xmlns:a16="http://schemas.microsoft.com/office/drawing/2014/main" id="{D2ECB132-8F5F-194C-8CE5-FDD6038D2B10}"/>
                </a:ext>
              </a:extLst>
            </p:cNvPr>
            <p:cNvSpPr/>
            <p:nvPr/>
          </p:nvSpPr>
          <p:spPr>
            <a:xfrm>
              <a:off x="9279838" y="3571705"/>
              <a:ext cx="218236" cy="426644"/>
            </a:xfrm>
            <a:custGeom>
              <a:avLst/>
              <a:gdLst/>
              <a:ahLst/>
              <a:cxnLst/>
              <a:rect l="l" t="t" r="r" b="b"/>
              <a:pathLst>
                <a:path w="218236" h="426644">
                  <a:moveTo>
                    <a:pt x="75591" y="0"/>
                  </a:moveTo>
                  <a:lnTo>
                    <a:pt x="142646" y="0"/>
                  </a:lnTo>
                  <a:lnTo>
                    <a:pt x="218236" y="426644"/>
                  </a:lnTo>
                  <a:lnTo>
                    <a:pt x="154838" y="426644"/>
                  </a:lnTo>
                  <a:lnTo>
                    <a:pt x="145085" y="359600"/>
                  </a:lnTo>
                  <a:cubicBezTo>
                    <a:pt x="144200" y="359600"/>
                    <a:pt x="137976" y="359600"/>
                    <a:pt x="126412" y="359600"/>
                  </a:cubicBezTo>
                  <a:cubicBezTo>
                    <a:pt x="114850" y="359600"/>
                    <a:pt x="103252" y="359600"/>
                    <a:pt x="91620" y="359600"/>
                  </a:cubicBezTo>
                  <a:cubicBezTo>
                    <a:pt x="79990" y="359600"/>
                    <a:pt x="73630" y="359600"/>
                    <a:pt x="72542" y="359600"/>
                  </a:cubicBezTo>
                  <a:lnTo>
                    <a:pt x="63398" y="426644"/>
                  </a:lnTo>
                  <a:lnTo>
                    <a:pt x="0" y="426644"/>
                  </a:lnTo>
                  <a:lnTo>
                    <a:pt x="75591" y="0"/>
                  </a:lnTo>
                  <a:close/>
                  <a:moveTo>
                    <a:pt x="107290" y="92644"/>
                  </a:moveTo>
                  <a:lnTo>
                    <a:pt x="102413" y="152374"/>
                  </a:lnTo>
                  <a:lnTo>
                    <a:pt x="80467" y="304746"/>
                  </a:lnTo>
                  <a:lnTo>
                    <a:pt x="137160" y="304746"/>
                  </a:lnTo>
                  <a:lnTo>
                    <a:pt x="115824" y="152374"/>
                  </a:lnTo>
                  <a:lnTo>
                    <a:pt x="110948" y="92644"/>
                  </a:lnTo>
                  <a:lnTo>
                    <a:pt x="107290" y="92644"/>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6" name="Forma libre 120">
              <a:extLst>
                <a:ext uri="{FF2B5EF4-FFF2-40B4-BE49-F238E27FC236}">
                  <a16:creationId xmlns:a16="http://schemas.microsoft.com/office/drawing/2014/main" id="{32A3CA6E-B20B-7C4E-B56E-403D9101E9F9}"/>
                </a:ext>
              </a:extLst>
            </p:cNvPr>
            <p:cNvSpPr/>
            <p:nvPr/>
          </p:nvSpPr>
          <p:spPr>
            <a:xfrm>
              <a:off x="9542614" y="3571705"/>
              <a:ext cx="205968" cy="426644"/>
            </a:xfrm>
            <a:custGeom>
              <a:avLst/>
              <a:gdLst/>
              <a:ahLst/>
              <a:cxnLst/>
              <a:rect l="l" t="t" r="r" b="b"/>
              <a:pathLst>
                <a:path w="205968" h="426644">
                  <a:moveTo>
                    <a:pt x="0" y="0"/>
                  </a:moveTo>
                  <a:lnTo>
                    <a:pt x="128016" y="0"/>
                  </a:lnTo>
                  <a:cubicBezTo>
                    <a:pt x="145202" y="444"/>
                    <a:pt x="159536" y="6405"/>
                    <a:pt x="171015" y="17883"/>
                  </a:cubicBezTo>
                  <a:cubicBezTo>
                    <a:pt x="182494" y="29362"/>
                    <a:pt x="188456" y="43695"/>
                    <a:pt x="188900" y="60884"/>
                  </a:cubicBezTo>
                  <a:lnTo>
                    <a:pt x="188900" y="163906"/>
                  </a:lnTo>
                  <a:cubicBezTo>
                    <a:pt x="188506" y="178931"/>
                    <a:pt x="184422" y="191250"/>
                    <a:pt x="176646" y="200864"/>
                  </a:cubicBezTo>
                  <a:cubicBezTo>
                    <a:pt x="168871" y="210477"/>
                    <a:pt x="159764"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7" name="Forma libre 121">
              <a:extLst>
                <a:ext uri="{FF2B5EF4-FFF2-40B4-BE49-F238E27FC236}">
                  <a16:creationId xmlns:a16="http://schemas.microsoft.com/office/drawing/2014/main" id="{1FBF4BF1-BC89-F04C-A44E-BD14B36E1C02}"/>
                </a:ext>
              </a:extLst>
            </p:cNvPr>
            <p:cNvSpPr/>
            <p:nvPr/>
          </p:nvSpPr>
          <p:spPr>
            <a:xfrm>
              <a:off x="980931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8" name="Forma libre 122">
              <a:extLst>
                <a:ext uri="{FF2B5EF4-FFF2-40B4-BE49-F238E27FC236}">
                  <a16:creationId xmlns:a16="http://schemas.microsoft.com/office/drawing/2014/main" id="{7511A1DC-6701-B94F-83C4-1987BA3213A5}"/>
                </a:ext>
              </a:extLst>
            </p:cNvPr>
            <p:cNvSpPr/>
            <p:nvPr/>
          </p:nvSpPr>
          <p:spPr>
            <a:xfrm>
              <a:off x="10104590" y="3571705"/>
              <a:ext cx="60883" cy="426644"/>
            </a:xfrm>
            <a:custGeom>
              <a:avLst/>
              <a:gdLst/>
              <a:ahLst/>
              <a:cxnLst/>
              <a:rect l="l" t="t" r="r" b="b"/>
              <a:pathLst>
                <a:path w="60883" h="426644">
                  <a:moveTo>
                    <a:pt x="0" y="0"/>
                  </a:moveTo>
                  <a:lnTo>
                    <a:pt x="60883" y="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9" name="Forma libre 123">
              <a:extLst>
                <a:ext uri="{FF2B5EF4-FFF2-40B4-BE49-F238E27FC236}">
                  <a16:creationId xmlns:a16="http://schemas.microsoft.com/office/drawing/2014/main" id="{2EEAD132-80B9-0D4C-A537-D6F05DA522CA}"/>
                </a:ext>
              </a:extLst>
            </p:cNvPr>
            <p:cNvSpPr/>
            <p:nvPr/>
          </p:nvSpPr>
          <p:spPr>
            <a:xfrm>
              <a:off x="1024746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0" name="Forma libre 124">
              <a:extLst>
                <a:ext uri="{FF2B5EF4-FFF2-40B4-BE49-F238E27FC236}">
                  <a16:creationId xmlns:a16="http://schemas.microsoft.com/office/drawing/2014/main" id="{2FEF58AF-D900-FC49-BD7D-3A78BF59D01D}"/>
                </a:ext>
              </a:extLst>
            </p:cNvPr>
            <p:cNvSpPr/>
            <p:nvPr/>
          </p:nvSpPr>
          <p:spPr>
            <a:xfrm>
              <a:off x="10536033" y="3571705"/>
              <a:ext cx="188900" cy="426644"/>
            </a:xfrm>
            <a:custGeom>
              <a:avLst/>
              <a:gdLst/>
              <a:ahLst/>
              <a:cxnLst/>
              <a:rect l="l" t="t" r="r" b="b"/>
              <a:pathLst>
                <a:path w="188900" h="426644">
                  <a:moveTo>
                    <a:pt x="60884" y="0"/>
                  </a:moveTo>
                  <a:lnTo>
                    <a:pt x="128016" y="0"/>
                  </a:lnTo>
                  <a:cubicBezTo>
                    <a:pt x="145203" y="444"/>
                    <a:pt x="159536" y="6410"/>
                    <a:pt x="171016" y="17896"/>
                  </a:cubicBezTo>
                  <a:cubicBezTo>
                    <a:pt x="182495" y="29382"/>
                    <a:pt x="188456" y="43724"/>
                    <a:pt x="188900" y="60922"/>
                  </a:cubicBezTo>
                  <a:lnTo>
                    <a:pt x="188900" y="121844"/>
                  </a:lnTo>
                  <a:lnTo>
                    <a:pt x="128016" y="121844"/>
                  </a:lnTo>
                  <a:lnTo>
                    <a:pt x="128016" y="70031"/>
                  </a:lnTo>
                  <a:cubicBezTo>
                    <a:pt x="127876" y="65928"/>
                    <a:pt x="126325" y="62396"/>
                    <a:pt x="123363" y="59437"/>
                  </a:cubicBezTo>
                  <a:cubicBezTo>
                    <a:pt x="120400" y="56477"/>
                    <a:pt x="116865" y="54928"/>
                    <a:pt x="112759"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9" y="371856"/>
                  </a:lnTo>
                  <a:cubicBezTo>
                    <a:pt x="116865" y="371717"/>
                    <a:pt x="120400" y="370167"/>
                    <a:pt x="123363" y="367207"/>
                  </a:cubicBezTo>
                  <a:cubicBezTo>
                    <a:pt x="126325" y="364247"/>
                    <a:pt x="127876" y="360716"/>
                    <a:pt x="128016" y="356613"/>
                  </a:cubicBezTo>
                  <a:lnTo>
                    <a:pt x="128016" y="237712"/>
                  </a:lnTo>
                  <a:lnTo>
                    <a:pt x="91440" y="237703"/>
                  </a:lnTo>
                  <a:lnTo>
                    <a:pt x="91440" y="182823"/>
                  </a:lnTo>
                  <a:lnTo>
                    <a:pt x="188900" y="182823"/>
                  </a:lnTo>
                  <a:lnTo>
                    <a:pt x="188900" y="365758"/>
                  </a:lnTo>
                  <a:cubicBezTo>
                    <a:pt x="188456" y="382948"/>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8"/>
                    <a:pt x="0" y="365758"/>
                  </a:cubicBezTo>
                  <a:lnTo>
                    <a:pt x="0" y="60922"/>
                  </a:lnTo>
                  <a:cubicBezTo>
                    <a:pt x="444" y="43724"/>
                    <a:pt x="6406" y="29382"/>
                    <a:pt x="17885" y="17896"/>
                  </a:cubicBezTo>
                  <a:cubicBezTo>
                    <a:pt x="29364" y="6410"/>
                    <a:pt x="43697" y="444"/>
                    <a:pt x="60884"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pic>
        <p:nvPicPr>
          <p:cNvPr id="71" name="Picture 70" descr="Logo, company name&#10;&#10;Description automatically generated">
            <a:extLst>
              <a:ext uri="{FF2B5EF4-FFF2-40B4-BE49-F238E27FC236}">
                <a16:creationId xmlns:a16="http://schemas.microsoft.com/office/drawing/2014/main" id="{F9954A01-CF95-6843-988A-225BF21173D9}"/>
              </a:ext>
            </a:extLst>
          </p:cNvPr>
          <p:cNvPicPr>
            <a:picLocks noChangeAspect="1"/>
          </p:cNvPicPr>
          <p:nvPr/>
        </p:nvPicPr>
        <p:blipFill>
          <a:blip r:embed="rId8">
            <a:alphaModFix amt="49000"/>
          </a:blip>
          <a:stretch>
            <a:fillRect/>
          </a:stretch>
        </p:blipFill>
        <p:spPr>
          <a:xfrm>
            <a:off x="16074" y="6029733"/>
            <a:ext cx="1579510" cy="770011"/>
          </a:xfrm>
          <a:prstGeom prst="rect">
            <a:avLst/>
          </a:prstGeom>
        </p:spPr>
      </p:pic>
      <p:sp>
        <p:nvSpPr>
          <p:cNvPr id="6" name="Rectangle 5">
            <a:extLst>
              <a:ext uri="{FF2B5EF4-FFF2-40B4-BE49-F238E27FC236}">
                <a16:creationId xmlns:a16="http://schemas.microsoft.com/office/drawing/2014/main" id="{93BF33A1-D050-7E46-BF9C-CDF717F60544}"/>
              </a:ext>
            </a:extLst>
          </p:cNvPr>
          <p:cNvSpPr/>
          <p:nvPr/>
        </p:nvSpPr>
        <p:spPr>
          <a:xfrm>
            <a:off x="786931" y="1592667"/>
            <a:ext cx="10515600" cy="4502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143346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B127E-2C79-2644-BCBE-6608C7A4EB52}"/>
              </a:ext>
            </a:extLst>
          </p:cNvPr>
          <p:cNvSpPr>
            <a:spLocks noGrp="1"/>
          </p:cNvSpPr>
          <p:nvPr>
            <p:ph type="title"/>
          </p:nvPr>
        </p:nvSpPr>
        <p:spPr>
          <a:xfrm>
            <a:off x="0" y="-24302"/>
            <a:ext cx="12215846" cy="699247"/>
          </a:xfrm>
          <a:solidFill>
            <a:srgbClr val="FFC000"/>
          </a:solidFill>
        </p:spPr>
        <p:txBody>
          <a:bodyPr vert="horz" lIns="91440" tIns="45720" rIns="91440" bIns="45720" rtlCol="0" anchor="ctr">
            <a:normAutofit/>
          </a:bodyPr>
          <a:lstStyle/>
          <a:p>
            <a:pPr marL="225425"/>
            <a:r>
              <a:rPr lang="en-US" sz="4000" b="1" dirty="0"/>
              <a:t>GlobalCOVIDStudy.com  	</a:t>
            </a:r>
            <a:endParaRPr lang="en-US" sz="2000" b="1" dirty="0"/>
          </a:p>
        </p:txBody>
      </p:sp>
      <p:grpSp>
        <p:nvGrpSpPr>
          <p:cNvPr id="6" name="Group 5">
            <a:extLst>
              <a:ext uri="{FF2B5EF4-FFF2-40B4-BE49-F238E27FC236}">
                <a16:creationId xmlns:a16="http://schemas.microsoft.com/office/drawing/2014/main" id="{BBFC37E7-E302-5843-B00C-ADD30B69BEC5}"/>
              </a:ext>
            </a:extLst>
          </p:cNvPr>
          <p:cNvGrpSpPr/>
          <p:nvPr/>
        </p:nvGrpSpPr>
        <p:grpSpPr>
          <a:xfrm>
            <a:off x="7042033" y="96506"/>
            <a:ext cx="5023297" cy="533400"/>
            <a:chOff x="7042033" y="96506"/>
            <a:chExt cx="5023297" cy="533400"/>
          </a:xfrm>
        </p:grpSpPr>
        <p:grpSp>
          <p:nvGrpSpPr>
            <p:cNvPr id="41" name="Group 40">
              <a:extLst>
                <a:ext uri="{FF2B5EF4-FFF2-40B4-BE49-F238E27FC236}">
                  <a16:creationId xmlns:a16="http://schemas.microsoft.com/office/drawing/2014/main" id="{CE5BEF1E-2AB8-9E4A-B926-8D6351721245}"/>
                </a:ext>
              </a:extLst>
            </p:cNvPr>
            <p:cNvGrpSpPr/>
            <p:nvPr/>
          </p:nvGrpSpPr>
          <p:grpSpPr>
            <a:xfrm>
              <a:off x="7042033" y="96506"/>
              <a:ext cx="891729" cy="533400"/>
              <a:chOff x="8010221" y="6279685"/>
              <a:chExt cx="891729" cy="533400"/>
            </a:xfrm>
          </p:grpSpPr>
          <p:pic>
            <p:nvPicPr>
              <p:cNvPr id="1026" name="Picture 2" descr="Twitter Logo transparent PNG - StickPNG">
                <a:extLst>
                  <a:ext uri="{FF2B5EF4-FFF2-40B4-BE49-F238E27FC236}">
                    <a16:creationId xmlns:a16="http://schemas.microsoft.com/office/drawing/2014/main" id="{79D78441-EAEB-E547-97EE-2B8F5282F8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8550" y="6279685"/>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nstagram Logo transparent PNG - StickPNG">
                <a:extLst>
                  <a:ext uri="{FF2B5EF4-FFF2-40B4-BE49-F238E27FC236}">
                    <a16:creationId xmlns:a16="http://schemas.microsoft.com/office/drawing/2014/main" id="{A0554ED6-7B66-7147-8A59-0D6D72AAA5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0221" y="6343637"/>
                <a:ext cx="398669" cy="398669"/>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789DAF3D-7B5C-8E4B-9246-D0440694E4B0}"/>
                </a:ext>
              </a:extLst>
            </p:cNvPr>
            <p:cNvSpPr txBox="1"/>
            <p:nvPr/>
          </p:nvSpPr>
          <p:spPr>
            <a:xfrm>
              <a:off x="7783246" y="201239"/>
              <a:ext cx="4282084" cy="369332"/>
            </a:xfrm>
            <a:prstGeom prst="rect">
              <a:avLst/>
            </a:prstGeom>
            <a:noFill/>
          </p:spPr>
          <p:txBody>
            <a:bodyPr wrap="square" rtlCol="0">
              <a:spAutoFit/>
            </a:bodyPr>
            <a:lstStyle/>
            <a:p>
              <a:r>
                <a:rPr lang="en-US" b="1" dirty="0"/>
                <a:t>@GlobalC19Study 		osf.io/fe8q7/</a:t>
              </a:r>
            </a:p>
          </p:txBody>
        </p:sp>
        <p:pic>
          <p:nvPicPr>
            <p:cNvPr id="4" name="Picture 2" descr="Image result for osf logo">
              <a:extLst>
                <a:ext uri="{FF2B5EF4-FFF2-40B4-BE49-F238E27FC236}">
                  <a16:creationId xmlns:a16="http://schemas.microsoft.com/office/drawing/2014/main" id="{77ED293D-DF38-AC45-82EC-24AAE9C8D044}"/>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23451" r="73333">
                          <a14:foregroundMark x1="31111" y1="44444" x2="32000" y2="55159"/>
                          <a14:foregroundMark x1="38000" y1="28571" x2="42889" y2="36508"/>
                          <a14:foregroundMark x1="48667" y1="29365" x2="48889" y2="15873"/>
                          <a14:foregroundMark x1="57778" y1="37698" x2="63333" y2="34524"/>
                          <a14:foregroundMark x1="62889" y1="55556" x2="70000" y2="55952"/>
                          <a14:foregroundMark x1="56889" y1="64286" x2="59333" y2="71825"/>
                          <a14:foregroundMark x1="50444" y1="76190" x2="50444" y2="86508"/>
                          <a14:foregroundMark x1="42222" y1="64683" x2="35556" y2="71032"/>
                        </a14:backgroundRemoval>
                      </a14:imgEffect>
                    </a14:imgLayer>
                  </a14:imgProps>
                </a:ext>
                <a:ext uri="{28A0092B-C50C-407E-A947-70E740481C1C}">
                  <a14:useLocalDpi xmlns:a14="http://schemas.microsoft.com/office/drawing/2010/main" val="0"/>
                </a:ext>
              </a:extLst>
            </a:blip>
            <a:srcRect l="17216" r="20432"/>
            <a:stretch/>
          </p:blipFill>
          <p:spPr bwMode="auto">
            <a:xfrm>
              <a:off x="10124116" y="160458"/>
              <a:ext cx="451219" cy="405246"/>
            </a:xfrm>
            <a:prstGeom prst="rect">
              <a:avLst/>
            </a:prstGeom>
            <a:noFill/>
            <a:extLst>
              <a:ext uri="{909E8E84-426E-40DD-AFC4-6F175D3DCCD1}">
                <a14:hiddenFill xmlns:a14="http://schemas.microsoft.com/office/drawing/2010/main">
                  <a:solidFill>
                    <a:srgbClr val="FFFFFF"/>
                  </a:solidFill>
                </a14:hiddenFill>
              </a:ext>
            </a:extLst>
          </p:spPr>
        </p:pic>
      </p:grpSp>
      <p:pic>
        <p:nvPicPr>
          <p:cNvPr id="5122" name="Picture 2">
            <a:extLst>
              <a:ext uri="{FF2B5EF4-FFF2-40B4-BE49-F238E27FC236}">
                <a16:creationId xmlns:a16="http://schemas.microsoft.com/office/drawing/2014/main" id="{39252C95-0016-4E4E-8CE2-625FEF464F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1" y="2713409"/>
            <a:ext cx="5212081" cy="416889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81F20E1F-8939-D04F-A159-C65F799EA96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33288" y="5041855"/>
            <a:ext cx="3683626" cy="73384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7063AE6B-3E55-2148-8008-B46353E04AD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32245" y="2582612"/>
            <a:ext cx="3470073" cy="609974"/>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china daily hong kong logo">
            <a:extLst>
              <a:ext uri="{FF2B5EF4-FFF2-40B4-BE49-F238E27FC236}">
                <a16:creationId xmlns:a16="http://schemas.microsoft.com/office/drawing/2014/main" id="{C078B9D7-DA48-6343-90EC-7A7A8C91690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48255" y="1883359"/>
            <a:ext cx="1610671" cy="1610671"/>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Image result for ioe blog">
            <a:extLst>
              <a:ext uri="{FF2B5EF4-FFF2-40B4-BE49-F238E27FC236}">
                <a16:creationId xmlns:a16="http://schemas.microsoft.com/office/drawing/2014/main" id="{7ACF2866-56CE-2E49-AB51-F3699CDD5C9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875101" y="670437"/>
            <a:ext cx="2334484" cy="233448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Text&#10;&#10;Description automatically generated">
            <a:extLst>
              <a:ext uri="{FF2B5EF4-FFF2-40B4-BE49-F238E27FC236}">
                <a16:creationId xmlns:a16="http://schemas.microsoft.com/office/drawing/2014/main" id="{5A714F42-5788-5A4D-B859-C32DAD90F282}"/>
              </a:ext>
            </a:extLst>
          </p:cNvPr>
          <p:cNvPicPr>
            <a:picLocks noChangeAspect="1"/>
          </p:cNvPicPr>
          <p:nvPr/>
        </p:nvPicPr>
        <p:blipFill>
          <a:blip r:embed="rId11"/>
          <a:stretch>
            <a:fillRect/>
          </a:stretch>
        </p:blipFill>
        <p:spPr>
          <a:xfrm>
            <a:off x="7182643" y="5852716"/>
            <a:ext cx="5037601" cy="1039790"/>
          </a:xfrm>
          <a:prstGeom prst="rect">
            <a:avLst/>
          </a:prstGeom>
        </p:spPr>
      </p:pic>
      <p:pic>
        <p:nvPicPr>
          <p:cNvPr id="23" name="Picture 22" descr="Graphical user interface, website&#10;&#10;Description automatically generated">
            <a:extLst>
              <a:ext uri="{FF2B5EF4-FFF2-40B4-BE49-F238E27FC236}">
                <a16:creationId xmlns:a16="http://schemas.microsoft.com/office/drawing/2014/main" id="{E73DAD67-F8A9-0B43-B361-D9F78B410FF4}"/>
              </a:ext>
            </a:extLst>
          </p:cNvPr>
          <p:cNvPicPr>
            <a:picLocks noChangeAspect="1"/>
          </p:cNvPicPr>
          <p:nvPr/>
        </p:nvPicPr>
        <p:blipFill>
          <a:blip r:embed="rId12"/>
          <a:stretch>
            <a:fillRect/>
          </a:stretch>
        </p:blipFill>
        <p:spPr>
          <a:xfrm>
            <a:off x="-42442" y="674945"/>
            <a:ext cx="2990697" cy="2379503"/>
          </a:xfrm>
          <a:prstGeom prst="rect">
            <a:avLst/>
          </a:prstGeom>
        </p:spPr>
      </p:pic>
      <p:pic>
        <p:nvPicPr>
          <p:cNvPr id="5132" name="Picture 12" descr="Image result for sirs conference 2021 logo">
            <a:extLst>
              <a:ext uri="{FF2B5EF4-FFF2-40B4-BE49-F238E27FC236}">
                <a16:creationId xmlns:a16="http://schemas.microsoft.com/office/drawing/2014/main" id="{C7372450-5DA6-2449-A819-CFDFC2DE12E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208801" y="5233152"/>
            <a:ext cx="1854276" cy="143044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Graphical user interface&#10;&#10;Description automatically generated">
            <a:extLst>
              <a:ext uri="{FF2B5EF4-FFF2-40B4-BE49-F238E27FC236}">
                <a16:creationId xmlns:a16="http://schemas.microsoft.com/office/drawing/2014/main" id="{396E48E8-E6A1-D14E-B535-F603BD8A68C9}"/>
              </a:ext>
            </a:extLst>
          </p:cNvPr>
          <p:cNvPicPr>
            <a:picLocks noChangeAspect="1"/>
          </p:cNvPicPr>
          <p:nvPr/>
        </p:nvPicPr>
        <p:blipFill>
          <a:blip r:embed="rId14"/>
          <a:stretch>
            <a:fillRect/>
          </a:stretch>
        </p:blipFill>
        <p:spPr>
          <a:xfrm>
            <a:off x="7968932" y="2582612"/>
            <a:ext cx="4262459" cy="2439574"/>
          </a:xfrm>
          <a:prstGeom prst="rect">
            <a:avLst/>
          </a:prstGeom>
        </p:spPr>
      </p:pic>
      <p:pic>
        <p:nvPicPr>
          <p:cNvPr id="30" name="Picture 29" descr="A picture containing text, clipart&#10;&#10;Description automatically generated">
            <a:extLst>
              <a:ext uri="{FF2B5EF4-FFF2-40B4-BE49-F238E27FC236}">
                <a16:creationId xmlns:a16="http://schemas.microsoft.com/office/drawing/2014/main" id="{666E8BAD-272E-0348-8FD4-72A9846FFAE1}"/>
              </a:ext>
            </a:extLst>
          </p:cNvPr>
          <p:cNvPicPr>
            <a:picLocks noChangeAspect="1"/>
          </p:cNvPicPr>
          <p:nvPr/>
        </p:nvPicPr>
        <p:blipFill rotWithShape="1">
          <a:blip r:embed="rId15"/>
          <a:srcRect r="3839" b="7366"/>
          <a:stretch/>
        </p:blipFill>
        <p:spPr>
          <a:xfrm>
            <a:off x="2971115" y="680667"/>
            <a:ext cx="2734664" cy="1040464"/>
          </a:xfrm>
          <a:prstGeom prst="rect">
            <a:avLst/>
          </a:prstGeom>
        </p:spPr>
      </p:pic>
      <p:pic>
        <p:nvPicPr>
          <p:cNvPr id="43" name="Picture 42" descr="Logo&#10;&#10;Description automatically generated">
            <a:extLst>
              <a:ext uri="{FF2B5EF4-FFF2-40B4-BE49-F238E27FC236}">
                <a16:creationId xmlns:a16="http://schemas.microsoft.com/office/drawing/2014/main" id="{1C03E45B-52C2-C64E-920B-3326568B458D}"/>
              </a:ext>
            </a:extLst>
          </p:cNvPr>
          <p:cNvPicPr>
            <a:picLocks noChangeAspect="1"/>
          </p:cNvPicPr>
          <p:nvPr/>
        </p:nvPicPr>
        <p:blipFill>
          <a:blip r:embed="rId16"/>
          <a:stretch>
            <a:fillRect/>
          </a:stretch>
        </p:blipFill>
        <p:spPr>
          <a:xfrm>
            <a:off x="5124052" y="4284520"/>
            <a:ext cx="2841830" cy="737666"/>
          </a:xfrm>
          <a:prstGeom prst="rect">
            <a:avLst/>
          </a:prstGeom>
        </p:spPr>
      </p:pic>
      <p:pic>
        <p:nvPicPr>
          <p:cNvPr id="44" name="Picture 43" descr="A close up of a sign&#10;&#10;Description automatically generated">
            <a:extLst>
              <a:ext uri="{FF2B5EF4-FFF2-40B4-BE49-F238E27FC236}">
                <a16:creationId xmlns:a16="http://schemas.microsoft.com/office/drawing/2014/main" id="{34C9585F-84D9-4E46-8AA9-D19071AF4994}"/>
              </a:ext>
            </a:extLst>
          </p:cNvPr>
          <p:cNvPicPr>
            <a:picLocks noChangeAspect="1"/>
          </p:cNvPicPr>
          <p:nvPr/>
        </p:nvPicPr>
        <p:blipFill>
          <a:blip r:embed="rId17"/>
          <a:stretch>
            <a:fillRect/>
          </a:stretch>
        </p:blipFill>
        <p:spPr>
          <a:xfrm>
            <a:off x="5124052" y="3202324"/>
            <a:ext cx="2841830" cy="1116434"/>
          </a:xfrm>
          <a:prstGeom prst="rect">
            <a:avLst/>
          </a:prstGeom>
        </p:spPr>
      </p:pic>
      <p:pic>
        <p:nvPicPr>
          <p:cNvPr id="3" name="Picture 2" descr="Image result for bps developmental psychology logo">
            <a:extLst>
              <a:ext uri="{FF2B5EF4-FFF2-40B4-BE49-F238E27FC236}">
                <a16:creationId xmlns:a16="http://schemas.microsoft.com/office/drawing/2014/main" id="{C23C9EF7-E671-C742-8E85-2ED47D72A600}"/>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55594" y="1890487"/>
            <a:ext cx="1374902" cy="6874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E90DFA36-8127-9D43-A209-06EE75CA811B}"/>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931728" y="962106"/>
            <a:ext cx="3927142" cy="1610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70117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B127E-2C79-2644-BCBE-6608C7A4EB52}"/>
              </a:ext>
            </a:extLst>
          </p:cNvPr>
          <p:cNvSpPr>
            <a:spLocks noGrp="1"/>
          </p:cNvSpPr>
          <p:nvPr>
            <p:ph type="title"/>
          </p:nvPr>
        </p:nvSpPr>
        <p:spPr>
          <a:xfrm>
            <a:off x="0" y="-24302"/>
            <a:ext cx="12215846" cy="699247"/>
          </a:xfrm>
          <a:solidFill>
            <a:srgbClr val="FFC000"/>
          </a:solidFill>
        </p:spPr>
        <p:txBody>
          <a:bodyPr vert="horz" lIns="91440" tIns="45720" rIns="91440" bIns="45720" rtlCol="0" anchor="ctr">
            <a:normAutofit/>
          </a:bodyPr>
          <a:lstStyle/>
          <a:p>
            <a:pPr marL="225425"/>
            <a:r>
              <a:rPr lang="en-US" sz="4000" b="1" dirty="0"/>
              <a:t>GlobalCOVIDStudy.com  	</a:t>
            </a:r>
            <a:endParaRPr lang="en-US" sz="2000" b="1" dirty="0"/>
          </a:p>
        </p:txBody>
      </p:sp>
      <p:grpSp>
        <p:nvGrpSpPr>
          <p:cNvPr id="6" name="Group 5">
            <a:extLst>
              <a:ext uri="{FF2B5EF4-FFF2-40B4-BE49-F238E27FC236}">
                <a16:creationId xmlns:a16="http://schemas.microsoft.com/office/drawing/2014/main" id="{BBFC37E7-E302-5843-B00C-ADD30B69BEC5}"/>
              </a:ext>
            </a:extLst>
          </p:cNvPr>
          <p:cNvGrpSpPr/>
          <p:nvPr/>
        </p:nvGrpSpPr>
        <p:grpSpPr>
          <a:xfrm>
            <a:off x="7042033" y="96506"/>
            <a:ext cx="5023297" cy="533400"/>
            <a:chOff x="7042033" y="96506"/>
            <a:chExt cx="5023297" cy="533400"/>
          </a:xfrm>
        </p:grpSpPr>
        <p:grpSp>
          <p:nvGrpSpPr>
            <p:cNvPr id="41" name="Group 40">
              <a:extLst>
                <a:ext uri="{FF2B5EF4-FFF2-40B4-BE49-F238E27FC236}">
                  <a16:creationId xmlns:a16="http://schemas.microsoft.com/office/drawing/2014/main" id="{CE5BEF1E-2AB8-9E4A-B926-8D6351721245}"/>
                </a:ext>
              </a:extLst>
            </p:cNvPr>
            <p:cNvGrpSpPr/>
            <p:nvPr/>
          </p:nvGrpSpPr>
          <p:grpSpPr>
            <a:xfrm>
              <a:off x="7042033" y="96506"/>
              <a:ext cx="891729" cy="533400"/>
              <a:chOff x="8010221" y="6279685"/>
              <a:chExt cx="891729" cy="533400"/>
            </a:xfrm>
          </p:grpSpPr>
          <p:pic>
            <p:nvPicPr>
              <p:cNvPr id="1026" name="Picture 2" descr="Twitter Logo transparent PNG - StickPNG">
                <a:extLst>
                  <a:ext uri="{FF2B5EF4-FFF2-40B4-BE49-F238E27FC236}">
                    <a16:creationId xmlns:a16="http://schemas.microsoft.com/office/drawing/2014/main" id="{79D78441-EAEB-E547-97EE-2B8F5282F8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8550" y="6279685"/>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nstagram Logo transparent PNG - StickPNG">
                <a:extLst>
                  <a:ext uri="{FF2B5EF4-FFF2-40B4-BE49-F238E27FC236}">
                    <a16:creationId xmlns:a16="http://schemas.microsoft.com/office/drawing/2014/main" id="{A0554ED6-7B66-7147-8A59-0D6D72AAA5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0221" y="6343637"/>
                <a:ext cx="398669" cy="398669"/>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789DAF3D-7B5C-8E4B-9246-D0440694E4B0}"/>
                </a:ext>
              </a:extLst>
            </p:cNvPr>
            <p:cNvSpPr txBox="1"/>
            <p:nvPr/>
          </p:nvSpPr>
          <p:spPr>
            <a:xfrm>
              <a:off x="7783246" y="201239"/>
              <a:ext cx="4282084" cy="369332"/>
            </a:xfrm>
            <a:prstGeom prst="rect">
              <a:avLst/>
            </a:prstGeom>
            <a:noFill/>
          </p:spPr>
          <p:txBody>
            <a:bodyPr wrap="square" rtlCol="0">
              <a:spAutoFit/>
            </a:bodyPr>
            <a:lstStyle/>
            <a:p>
              <a:r>
                <a:rPr lang="en-US" b="1" dirty="0"/>
                <a:t>@GlobalC19Study 		osf.io/fe8q7/</a:t>
              </a:r>
            </a:p>
          </p:txBody>
        </p:sp>
        <p:pic>
          <p:nvPicPr>
            <p:cNvPr id="4" name="Picture 2" descr="Image result for osf logo">
              <a:extLst>
                <a:ext uri="{FF2B5EF4-FFF2-40B4-BE49-F238E27FC236}">
                  <a16:creationId xmlns:a16="http://schemas.microsoft.com/office/drawing/2014/main" id="{77ED293D-DF38-AC45-82EC-24AAE9C8D044}"/>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23451" r="73333">
                          <a14:foregroundMark x1="31111" y1="44444" x2="32000" y2="55159"/>
                          <a14:foregroundMark x1="38000" y1="28571" x2="42889" y2="36508"/>
                          <a14:foregroundMark x1="48667" y1="29365" x2="48889" y2="15873"/>
                          <a14:foregroundMark x1="57778" y1="37698" x2="63333" y2="34524"/>
                          <a14:foregroundMark x1="62889" y1="55556" x2="70000" y2="55952"/>
                          <a14:foregroundMark x1="56889" y1="64286" x2="59333" y2="71825"/>
                          <a14:foregroundMark x1="50444" y1="76190" x2="50444" y2="86508"/>
                          <a14:foregroundMark x1="42222" y1="64683" x2="35556" y2="71032"/>
                        </a14:backgroundRemoval>
                      </a14:imgEffect>
                    </a14:imgLayer>
                  </a14:imgProps>
                </a:ext>
                <a:ext uri="{28A0092B-C50C-407E-A947-70E740481C1C}">
                  <a14:useLocalDpi xmlns:a14="http://schemas.microsoft.com/office/drawing/2010/main" val="0"/>
                </a:ext>
              </a:extLst>
            </a:blip>
            <a:srcRect l="17216" r="20432"/>
            <a:stretch/>
          </p:blipFill>
          <p:spPr bwMode="auto">
            <a:xfrm>
              <a:off x="10124116" y="160458"/>
              <a:ext cx="451219" cy="405246"/>
            </a:xfrm>
            <a:prstGeom prst="rect">
              <a:avLst/>
            </a:prstGeom>
            <a:noFill/>
            <a:extLst>
              <a:ext uri="{909E8E84-426E-40DD-AFC4-6F175D3DCCD1}">
                <a14:hiddenFill xmlns:a14="http://schemas.microsoft.com/office/drawing/2010/main">
                  <a:solidFill>
                    <a:srgbClr val="FFFFFF"/>
                  </a:solidFill>
                </a14:hiddenFill>
              </a:ext>
            </a:extLst>
          </p:spPr>
        </p:pic>
      </p:grpSp>
      <p:pic>
        <p:nvPicPr>
          <p:cNvPr id="5122" name="Picture 2">
            <a:extLst>
              <a:ext uri="{FF2B5EF4-FFF2-40B4-BE49-F238E27FC236}">
                <a16:creationId xmlns:a16="http://schemas.microsoft.com/office/drawing/2014/main" id="{39252C95-0016-4E4E-8CE2-625FEF464F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7762" y="4562275"/>
            <a:ext cx="1696930" cy="1357292"/>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81F20E1F-8939-D04F-A159-C65F799EA96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52972" y="4204300"/>
            <a:ext cx="1550094" cy="30880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7063AE6B-3E55-2148-8008-B46353E04AD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96010" y="3923255"/>
            <a:ext cx="1460229" cy="256681"/>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china daily hong kong logo">
            <a:extLst>
              <a:ext uri="{FF2B5EF4-FFF2-40B4-BE49-F238E27FC236}">
                <a16:creationId xmlns:a16="http://schemas.microsoft.com/office/drawing/2014/main" id="{C078B9D7-DA48-6343-90EC-7A7A8C91690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614532" y="3471176"/>
            <a:ext cx="498752" cy="498752"/>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Image result for ioe blog">
            <a:extLst>
              <a:ext uri="{FF2B5EF4-FFF2-40B4-BE49-F238E27FC236}">
                <a16:creationId xmlns:a16="http://schemas.microsoft.com/office/drawing/2014/main" id="{7ACF2866-56CE-2E49-AB51-F3699CDD5C9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110801" y="2568150"/>
            <a:ext cx="890786" cy="89078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Text&#10;&#10;Description automatically generated">
            <a:extLst>
              <a:ext uri="{FF2B5EF4-FFF2-40B4-BE49-F238E27FC236}">
                <a16:creationId xmlns:a16="http://schemas.microsoft.com/office/drawing/2014/main" id="{5A714F42-5788-5A4D-B859-C32DAD90F282}"/>
              </a:ext>
            </a:extLst>
          </p:cNvPr>
          <p:cNvPicPr>
            <a:picLocks noChangeAspect="1"/>
          </p:cNvPicPr>
          <p:nvPr/>
        </p:nvPicPr>
        <p:blipFill>
          <a:blip r:embed="rId11"/>
          <a:stretch>
            <a:fillRect/>
          </a:stretch>
        </p:blipFill>
        <p:spPr>
          <a:xfrm>
            <a:off x="9891162" y="6384716"/>
            <a:ext cx="2292978" cy="473284"/>
          </a:xfrm>
          <a:prstGeom prst="rect">
            <a:avLst/>
          </a:prstGeom>
        </p:spPr>
      </p:pic>
      <p:pic>
        <p:nvPicPr>
          <p:cNvPr id="23" name="Picture 22" descr="Graphical user interface, website&#10;&#10;Description automatically generated">
            <a:extLst>
              <a:ext uri="{FF2B5EF4-FFF2-40B4-BE49-F238E27FC236}">
                <a16:creationId xmlns:a16="http://schemas.microsoft.com/office/drawing/2014/main" id="{E73DAD67-F8A9-0B43-B361-D9F78B410FF4}"/>
              </a:ext>
            </a:extLst>
          </p:cNvPr>
          <p:cNvPicPr>
            <a:picLocks noChangeAspect="1"/>
          </p:cNvPicPr>
          <p:nvPr/>
        </p:nvPicPr>
        <p:blipFill>
          <a:blip r:embed="rId12"/>
          <a:stretch>
            <a:fillRect/>
          </a:stretch>
        </p:blipFill>
        <p:spPr>
          <a:xfrm>
            <a:off x="10994838" y="2575799"/>
            <a:ext cx="1124687" cy="894840"/>
          </a:xfrm>
          <a:prstGeom prst="rect">
            <a:avLst/>
          </a:prstGeom>
        </p:spPr>
      </p:pic>
      <p:pic>
        <p:nvPicPr>
          <p:cNvPr id="5132" name="Picture 12" descr="Image result for sirs conference 2021 logo">
            <a:extLst>
              <a:ext uri="{FF2B5EF4-FFF2-40B4-BE49-F238E27FC236}">
                <a16:creationId xmlns:a16="http://schemas.microsoft.com/office/drawing/2014/main" id="{C7372450-5DA6-2449-A819-CFDFC2DE12E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511430" y="4038185"/>
            <a:ext cx="613516" cy="47328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Graphical user interface&#10;&#10;Description automatically generated">
            <a:extLst>
              <a:ext uri="{FF2B5EF4-FFF2-40B4-BE49-F238E27FC236}">
                <a16:creationId xmlns:a16="http://schemas.microsoft.com/office/drawing/2014/main" id="{396E48E8-E6A1-D14E-B535-F603BD8A68C9}"/>
              </a:ext>
            </a:extLst>
          </p:cNvPr>
          <p:cNvPicPr>
            <a:picLocks noChangeAspect="1"/>
          </p:cNvPicPr>
          <p:nvPr/>
        </p:nvPicPr>
        <p:blipFill>
          <a:blip r:embed="rId14"/>
          <a:stretch>
            <a:fillRect/>
          </a:stretch>
        </p:blipFill>
        <p:spPr>
          <a:xfrm>
            <a:off x="10633504" y="727768"/>
            <a:ext cx="1539724" cy="890786"/>
          </a:xfrm>
          <a:prstGeom prst="rect">
            <a:avLst/>
          </a:prstGeom>
        </p:spPr>
      </p:pic>
      <p:pic>
        <p:nvPicPr>
          <p:cNvPr id="30" name="Picture 29" descr="A picture containing text, clipart&#10;&#10;Description automatically generated">
            <a:extLst>
              <a:ext uri="{FF2B5EF4-FFF2-40B4-BE49-F238E27FC236}">
                <a16:creationId xmlns:a16="http://schemas.microsoft.com/office/drawing/2014/main" id="{666E8BAD-272E-0348-8FD4-72A9846FFAE1}"/>
              </a:ext>
            </a:extLst>
          </p:cNvPr>
          <p:cNvPicPr>
            <a:picLocks noChangeAspect="1"/>
          </p:cNvPicPr>
          <p:nvPr/>
        </p:nvPicPr>
        <p:blipFill rotWithShape="1">
          <a:blip r:embed="rId15"/>
          <a:srcRect r="3839" b="7366"/>
          <a:stretch/>
        </p:blipFill>
        <p:spPr>
          <a:xfrm>
            <a:off x="10198348" y="3471176"/>
            <a:ext cx="1150766" cy="437835"/>
          </a:xfrm>
          <a:prstGeom prst="rect">
            <a:avLst/>
          </a:prstGeom>
        </p:spPr>
      </p:pic>
      <p:pic>
        <p:nvPicPr>
          <p:cNvPr id="43" name="Picture 42" descr="Logo&#10;&#10;Description automatically generated">
            <a:extLst>
              <a:ext uri="{FF2B5EF4-FFF2-40B4-BE49-F238E27FC236}">
                <a16:creationId xmlns:a16="http://schemas.microsoft.com/office/drawing/2014/main" id="{1C03E45B-52C2-C64E-920B-3326568B458D}"/>
              </a:ext>
            </a:extLst>
          </p:cNvPr>
          <p:cNvPicPr>
            <a:picLocks noChangeAspect="1"/>
          </p:cNvPicPr>
          <p:nvPr/>
        </p:nvPicPr>
        <p:blipFill>
          <a:blip r:embed="rId16"/>
          <a:stretch>
            <a:fillRect/>
          </a:stretch>
        </p:blipFill>
        <p:spPr>
          <a:xfrm>
            <a:off x="9924288" y="5980430"/>
            <a:ext cx="1288283" cy="334405"/>
          </a:xfrm>
          <a:prstGeom prst="rect">
            <a:avLst/>
          </a:prstGeom>
        </p:spPr>
      </p:pic>
      <p:pic>
        <p:nvPicPr>
          <p:cNvPr id="44" name="Picture 43" descr="A close up of a sign&#10;&#10;Description automatically generated">
            <a:extLst>
              <a:ext uri="{FF2B5EF4-FFF2-40B4-BE49-F238E27FC236}">
                <a16:creationId xmlns:a16="http://schemas.microsoft.com/office/drawing/2014/main" id="{34C9585F-84D9-4E46-8AA9-D19071AF4994}"/>
              </a:ext>
            </a:extLst>
          </p:cNvPr>
          <p:cNvPicPr>
            <a:picLocks noChangeAspect="1"/>
          </p:cNvPicPr>
          <p:nvPr/>
        </p:nvPicPr>
        <p:blipFill>
          <a:blip r:embed="rId17"/>
          <a:stretch>
            <a:fillRect/>
          </a:stretch>
        </p:blipFill>
        <p:spPr>
          <a:xfrm>
            <a:off x="11273753" y="5980430"/>
            <a:ext cx="851212" cy="334405"/>
          </a:xfrm>
          <a:prstGeom prst="rect">
            <a:avLst/>
          </a:prstGeom>
        </p:spPr>
      </p:pic>
      <p:sp>
        <p:nvSpPr>
          <p:cNvPr id="24" name="TextBox 23">
            <a:extLst>
              <a:ext uri="{FF2B5EF4-FFF2-40B4-BE49-F238E27FC236}">
                <a16:creationId xmlns:a16="http://schemas.microsoft.com/office/drawing/2014/main" id="{E5F55FCD-F3D4-E84B-B0B3-0906319F170B}"/>
              </a:ext>
            </a:extLst>
          </p:cNvPr>
          <p:cNvSpPr txBox="1"/>
          <p:nvPr/>
        </p:nvSpPr>
        <p:spPr>
          <a:xfrm>
            <a:off x="240004" y="835528"/>
            <a:ext cx="9567395" cy="5909310"/>
          </a:xfrm>
          <a:prstGeom prst="rect">
            <a:avLst/>
          </a:prstGeom>
          <a:noFill/>
        </p:spPr>
        <p:txBody>
          <a:bodyPr wrap="square" rtlCol="0">
            <a:spAutoFit/>
          </a:bodyPr>
          <a:lstStyle/>
          <a:p>
            <a:r>
              <a:rPr lang="en-GB" sz="1400" b="1" dirty="0"/>
              <a:t>Podcast/Blogs</a:t>
            </a:r>
            <a:endParaRPr lang="en-GB" sz="1400" dirty="0"/>
          </a:p>
          <a:p>
            <a:r>
              <a:rPr lang="en-GB" sz="1400" dirty="0"/>
              <a:t>The effects of COVID-19 on mental and physical health and social trust (Season 3). </a:t>
            </a:r>
            <a:r>
              <a:rPr lang="en-GB" sz="1400" i="1" dirty="0">
                <a:hlinkClick r:id="rId18"/>
              </a:rPr>
              <a:t>IOE Research for the Real World</a:t>
            </a:r>
            <a:r>
              <a:rPr lang="en-GB" sz="1400" dirty="0"/>
              <a:t>. </a:t>
            </a:r>
            <a:endParaRPr lang="en-GB" sz="1400" b="1" dirty="0"/>
          </a:p>
          <a:p>
            <a:pPr marL="171450" indent="-171450">
              <a:buFont typeface="Arial" panose="020B0604020202020204" pitchFamily="34" charset="0"/>
              <a:buChar char="•"/>
            </a:pPr>
            <a:r>
              <a:rPr lang="en-GB" sz="1400" dirty="0"/>
              <a:t>Wong, K. K. (Dec 2020). COVID vaccine: What makes some people wary while others want to be first in the queue? </a:t>
            </a:r>
            <a:r>
              <a:rPr lang="en-GB" sz="1400" i="1" dirty="0">
                <a:hlinkClick r:id="rId19"/>
              </a:rPr>
              <a:t>IOE Blog</a:t>
            </a:r>
            <a:endParaRPr lang="en-GB" sz="1400" i="1" dirty="0"/>
          </a:p>
          <a:p>
            <a:pPr marL="171450" indent="-171450">
              <a:buFont typeface="Arial" panose="020B0604020202020204" pitchFamily="34" charset="0"/>
              <a:buChar char="•"/>
            </a:pPr>
            <a:r>
              <a:rPr lang="en-GB" sz="1400" dirty="0"/>
              <a:t>Wong, K. K. (Jun 2020). If COVID-19 is here to stay, how will it affect our mental health and trust in others? </a:t>
            </a:r>
            <a:r>
              <a:rPr lang="en-GB" sz="1400" i="1" dirty="0">
                <a:hlinkClick r:id="rId20"/>
              </a:rPr>
              <a:t>IOE Blog</a:t>
            </a:r>
            <a:endParaRPr lang="en-GB" sz="1400" i="1" dirty="0"/>
          </a:p>
          <a:p>
            <a:endParaRPr lang="en-GB" sz="1400" b="1" dirty="0"/>
          </a:p>
          <a:p>
            <a:r>
              <a:rPr lang="en-GB" sz="1400" b="1" dirty="0"/>
              <a:t>Media interview</a:t>
            </a:r>
            <a:endParaRPr lang="en-GB" sz="1400" dirty="0"/>
          </a:p>
          <a:p>
            <a:pPr marL="169863" indent="-169863">
              <a:buFont typeface="Arial" panose="020B0604020202020204" pitchFamily="34" charset="0"/>
              <a:buChar char="•"/>
            </a:pPr>
            <a:r>
              <a:rPr lang="en-GB" sz="1400" dirty="0"/>
              <a:t>Wang, Y. (December 2020). News article ‘Striking a chord of empathy’ by </a:t>
            </a:r>
            <a:r>
              <a:rPr lang="en-GB" sz="1400" i="1" dirty="0">
                <a:hlinkClick r:id="rId21"/>
              </a:rPr>
              <a:t>China Daily Hong Kong</a:t>
            </a:r>
            <a:r>
              <a:rPr lang="en-GB" sz="1400" dirty="0"/>
              <a:t>.</a:t>
            </a:r>
          </a:p>
          <a:p>
            <a:endParaRPr lang="en-GB" sz="1400" dirty="0"/>
          </a:p>
          <a:p>
            <a:r>
              <a:rPr lang="en-GB" sz="1400" b="1" dirty="0"/>
              <a:t>Presentations</a:t>
            </a:r>
            <a:endParaRPr lang="en-GB" sz="1400" dirty="0"/>
          </a:p>
          <a:p>
            <a:pPr marL="169863" indent="-169863">
              <a:buFont typeface="Arial" panose="020B0604020202020204" pitchFamily="34" charset="0"/>
              <a:buChar char="•"/>
            </a:pPr>
            <a:r>
              <a:rPr lang="en-GB" sz="1400" dirty="0"/>
              <a:t>Wong, K. K. (Aug 2021). Rebuilding our Schools: where do we start? </a:t>
            </a:r>
            <a:r>
              <a:rPr lang="en-GB" sz="1400" i="1" dirty="0"/>
              <a:t>ISEC 2021</a:t>
            </a:r>
            <a:r>
              <a:rPr lang="en-GB" sz="1400" dirty="0"/>
              <a:t>. [</a:t>
            </a:r>
            <a:r>
              <a:rPr lang="en-GB" sz="1400" b="1" dirty="0"/>
              <a:t>Keynote</a:t>
            </a:r>
            <a:r>
              <a:rPr lang="en-GB" sz="1400" dirty="0"/>
              <a:t>]</a:t>
            </a:r>
          </a:p>
          <a:p>
            <a:pPr marL="169863" indent="-169863">
              <a:buFont typeface="Arial" panose="020B0604020202020204" pitchFamily="34" charset="0"/>
              <a:buChar char="•"/>
            </a:pPr>
            <a:r>
              <a:rPr lang="en-GB" sz="1400" dirty="0"/>
              <a:t>Wong, K. K. (Feb 2021). Post-COVID Recovery: Education, Resilience &amp; Mental Health, XXI International Congress for Educators, Peru [</a:t>
            </a:r>
            <a:r>
              <a:rPr lang="en-GB" sz="1400" b="1" dirty="0"/>
              <a:t>Keynote</a:t>
            </a:r>
            <a:r>
              <a:rPr lang="en-GB" sz="1400" dirty="0"/>
              <a:t>]</a:t>
            </a:r>
          </a:p>
          <a:p>
            <a:pPr marL="169863" indent="-169863">
              <a:buFont typeface="Arial" panose="020B0604020202020204" pitchFamily="34" charset="0"/>
              <a:buChar char="•"/>
            </a:pPr>
            <a:r>
              <a:rPr lang="en-GB" sz="1400" dirty="0"/>
              <a:t>Wong, K. K. (Dec 2020). Lessons from Lockdown: Findings from the UCL-Penn Global COVID Mental Health Study. </a:t>
            </a:r>
            <a:r>
              <a:rPr lang="en-GB" sz="1400" i="1" dirty="0"/>
              <a:t>Wharton Alumni Club and Penn Club UK.</a:t>
            </a:r>
            <a:r>
              <a:rPr lang="en-GB" sz="1400" dirty="0"/>
              <a:t> </a:t>
            </a:r>
            <a:r>
              <a:rPr lang="en-GB" sz="1400" dirty="0">
                <a:hlinkClick r:id="rId22"/>
              </a:rPr>
              <a:t>Webinar</a:t>
            </a:r>
            <a:endParaRPr lang="en-GB" sz="1400" dirty="0"/>
          </a:p>
          <a:p>
            <a:pPr marL="169863" indent="-169863">
              <a:buFont typeface="Arial" panose="020B0604020202020204" pitchFamily="34" charset="0"/>
              <a:buChar char="•"/>
            </a:pPr>
            <a:r>
              <a:rPr lang="en-GB" sz="1400" dirty="0"/>
              <a:t>Carollo, A., Bizzego, A. Gabrieli, G., Wong, K. K., Raine, A., &amp; Esposito, G. (Nov 2020). Virtual Scientific Meeting 2020: Behavioural Health in Extraordinary, Unprecedented Times, </a:t>
            </a:r>
            <a:r>
              <a:rPr lang="en-GB" sz="1400" i="1" dirty="0"/>
              <a:t>Singapore</a:t>
            </a:r>
            <a:r>
              <a:rPr lang="en-GB" sz="1400" dirty="0"/>
              <a:t>. </a:t>
            </a:r>
            <a:r>
              <a:rPr lang="en-GB" sz="1400" dirty="0">
                <a:hlinkClick r:id="rId23"/>
              </a:rPr>
              <a:t>Webinar</a:t>
            </a:r>
            <a:endParaRPr lang="en-GB" sz="1400" dirty="0"/>
          </a:p>
          <a:p>
            <a:pPr marL="169863" indent="-169863">
              <a:buFont typeface="Arial" panose="020B0604020202020204" pitchFamily="34" charset="0"/>
              <a:buChar char="•"/>
            </a:pPr>
            <a:r>
              <a:rPr lang="en-GB" sz="1400" dirty="0"/>
              <a:t>Wong, K. K. (Jul 2020). The impact of COVID-19 on Children and Young People Across the Globe. </a:t>
            </a:r>
            <a:r>
              <a:rPr lang="en-GB" sz="1400" i="1" dirty="0"/>
              <a:t>The 9th European Education Conference 2020. </a:t>
            </a:r>
            <a:r>
              <a:rPr lang="en-GB" sz="1400" dirty="0">
                <a:hlinkClick r:id="rId24"/>
              </a:rPr>
              <a:t>Panel Discussion</a:t>
            </a:r>
            <a:endParaRPr lang="en-GB" sz="1400" dirty="0"/>
          </a:p>
          <a:p>
            <a:pPr marL="285750" indent="-285750">
              <a:buFont typeface="Arial" panose="020B0604020202020204" pitchFamily="34" charset="0"/>
              <a:buChar char="•"/>
            </a:pPr>
            <a:endParaRPr lang="en-GB" sz="1400" b="1" dirty="0"/>
          </a:p>
          <a:p>
            <a:r>
              <a:rPr lang="en-GB" sz="1400" b="1" dirty="0"/>
              <a:t>Publications</a:t>
            </a:r>
          </a:p>
          <a:p>
            <a:pPr marL="169863" indent="-169863">
              <a:buFont typeface="Arial" panose="020B0604020202020204" pitchFamily="34" charset="0"/>
              <a:buChar char="•"/>
            </a:pPr>
            <a:r>
              <a:rPr lang="en-GB" sz="1400" dirty="0"/>
              <a:t>Brinkert, J., Kokosi, T., &amp; Sideropoulos, V. (2020) “COVID-19 has made a mess of things”: Experiencing the pandemic as a doctoral student. In </a:t>
            </a:r>
            <a:r>
              <a:rPr lang="en-GB" sz="1400" i="1" dirty="0"/>
              <a:t>Research Reflections</a:t>
            </a:r>
            <a:r>
              <a:rPr lang="en-GB" sz="1400" dirty="0"/>
              <a:t>, </a:t>
            </a:r>
            <a:r>
              <a:rPr lang="en-GB" sz="1400" i="1" dirty="0">
                <a:hlinkClick r:id="rId25"/>
              </a:rPr>
              <a:t>BPS</a:t>
            </a:r>
            <a:r>
              <a:rPr lang="en-GB" sz="1400" dirty="0"/>
              <a:t>.</a:t>
            </a:r>
          </a:p>
          <a:p>
            <a:pPr marL="169863" indent="-169863">
              <a:buFont typeface="Arial" panose="020B0604020202020204" pitchFamily="34" charset="0"/>
              <a:buChar char="•"/>
            </a:pPr>
            <a:r>
              <a:rPr lang="en-GB" sz="1400" dirty="0"/>
              <a:t>Carollo, A., Bizzego, A., Gabrieli, G., Wong, K. K. Y., Raine, A., &amp; Esposito, G. </a:t>
            </a:r>
            <a:r>
              <a:rPr lang="en-GB" sz="1400" i="1" dirty="0"/>
              <a:t>(under review).</a:t>
            </a:r>
            <a:r>
              <a:rPr lang="en-GB" sz="1400" dirty="0"/>
              <a:t> I’m alone but not lonely. U-shaped pattern of perceived loneliness during the COVID-19 pandemic in the UK and Greece. </a:t>
            </a:r>
            <a:r>
              <a:rPr lang="en-GB" sz="1400" i="1" dirty="0">
                <a:hlinkClick r:id="rId26"/>
              </a:rPr>
              <a:t>medRxiv</a:t>
            </a:r>
            <a:r>
              <a:rPr lang="en-GB" sz="1400"/>
              <a:t>. </a:t>
            </a:r>
          </a:p>
          <a:p>
            <a:pPr marL="169863" indent="-169863">
              <a:buFont typeface="Arial" panose="020B0604020202020204" pitchFamily="34" charset="0"/>
              <a:buChar char="•"/>
            </a:pPr>
            <a:r>
              <a:rPr lang="en-GB" sz="1400" dirty="0"/>
              <a:t>Wong, K. K., Wang, Y., Esposito, G., &amp; Raine, A. (</a:t>
            </a:r>
            <a:r>
              <a:rPr lang="en-GB" sz="1400" i="1" dirty="0"/>
              <a:t>in prep</a:t>
            </a:r>
            <a:r>
              <a:rPr lang="en-GB" sz="1400" dirty="0"/>
              <a:t>). Network analysis of COVID-19's impact on schizotypal traits and mental health: a follow-up study. </a:t>
            </a:r>
            <a:r>
              <a:rPr lang="en-GB" sz="1400" i="1" dirty="0">
                <a:hlinkClick r:id="rId27"/>
              </a:rPr>
              <a:t>OSF</a:t>
            </a:r>
            <a:r>
              <a:rPr lang="en-GB" sz="1400" dirty="0"/>
              <a:t>. </a:t>
            </a:r>
          </a:p>
          <a:p>
            <a:pPr marL="169863" indent="-169863">
              <a:buFont typeface="Arial" panose="020B0604020202020204" pitchFamily="34" charset="0"/>
              <a:buChar char="•"/>
            </a:pPr>
            <a:r>
              <a:rPr lang="en-GB" sz="1400" dirty="0"/>
              <a:t>Portnoy, J., &amp; Wong, K. K. (</a:t>
            </a:r>
            <a:r>
              <a:rPr lang="en-GB" sz="1400" i="1" dirty="0"/>
              <a:t>in prep</a:t>
            </a:r>
            <a:r>
              <a:rPr lang="en-GB" sz="1400" dirty="0"/>
              <a:t>). Stress, inter-partner conflict, and child adjustment during COVID-19. </a:t>
            </a:r>
            <a:r>
              <a:rPr lang="en-GB" sz="1400" i="1" dirty="0">
                <a:hlinkClick r:id="rId27"/>
              </a:rPr>
              <a:t>OSF</a:t>
            </a:r>
            <a:r>
              <a:rPr lang="en-GB" sz="1400" dirty="0"/>
              <a:t>.</a:t>
            </a:r>
          </a:p>
        </p:txBody>
      </p:sp>
      <p:pic>
        <p:nvPicPr>
          <p:cNvPr id="25" name="Picture 2">
            <a:extLst>
              <a:ext uri="{FF2B5EF4-FFF2-40B4-BE49-F238E27FC236}">
                <a16:creationId xmlns:a16="http://schemas.microsoft.com/office/drawing/2014/main" id="{D40118EA-9CE6-E94A-A0EF-B6D24638B87E}"/>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090876" y="1632798"/>
            <a:ext cx="2124969" cy="952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6317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 Título"/>
          <p:cNvSpPr txBox="1">
            <a:spLocks/>
          </p:cNvSpPr>
          <p:nvPr/>
        </p:nvSpPr>
        <p:spPr>
          <a:xfrm>
            <a:off x="-85945" y="1445656"/>
            <a:ext cx="12363927" cy="1538330"/>
          </a:xfrm>
          <a:prstGeom prst="rect">
            <a:avLst/>
          </a:prstGeom>
          <a:solidFill>
            <a:schemeClr val="tx1"/>
          </a:solidFill>
        </p:spPr>
        <p:txBody>
          <a:bodyPr vert="horz" lIns="91440" tIns="45720" rIns="91440" bIns="45720" rtlCol="0" anchor="ctr">
            <a:noAutofit/>
          </a:bodyPr>
          <a:lstStyle>
            <a:lvl1pPr algn="ctr" defTabSz="914400" rtl="0" eaLnBrk="1" latinLnBrk="0" hangingPunct="1">
              <a:spcBef>
                <a:spcPct val="0"/>
              </a:spcBef>
              <a:buNone/>
              <a:defRPr sz="4400" kern="1200" baseline="0">
                <a:solidFill>
                  <a:srgbClr val="996633"/>
                </a:solidFill>
                <a:latin typeface="Solano Gothic MVB Std Cap" pitchFamily="50" charset="0"/>
                <a:ea typeface="+mj-ea"/>
                <a:cs typeface="+mj-cs"/>
              </a:defRPr>
            </a:lvl1pPr>
          </a:lstStyle>
          <a:p>
            <a:r>
              <a:rPr lang="en-US" dirty="0">
                <a:solidFill>
                  <a:schemeClr val="bg1"/>
                </a:solidFill>
              </a:rPr>
              <a:t>Post-COVID Recovery: </a:t>
            </a:r>
          </a:p>
          <a:p>
            <a:r>
              <a:rPr lang="en-US" dirty="0">
                <a:solidFill>
                  <a:schemeClr val="bg1"/>
                </a:solidFill>
              </a:rPr>
              <a:t>Education, Resilience &amp; Mental Health</a:t>
            </a:r>
          </a:p>
        </p:txBody>
      </p:sp>
      <p:pic>
        <p:nvPicPr>
          <p:cNvPr id="12" name="Imagen 11"/>
          <p:cNvPicPr>
            <a:picLocks noChangeAspect="1"/>
          </p:cNvPicPr>
          <p:nvPr/>
        </p:nvPicPr>
        <p:blipFill rotWithShape="1">
          <a:blip r:embed="rId3" cstate="print">
            <a:extLst>
              <a:ext uri="{28A0092B-C50C-407E-A947-70E740481C1C}">
                <a14:useLocalDpi xmlns:a14="http://schemas.microsoft.com/office/drawing/2010/main" val="0"/>
              </a:ext>
            </a:extLst>
          </a:blip>
          <a:srcRect l="21153" t="15029" r="22706" b="15653"/>
          <a:stretch/>
        </p:blipFill>
        <p:spPr>
          <a:xfrm>
            <a:off x="10909941" y="62100"/>
            <a:ext cx="1082040" cy="944880"/>
          </a:xfrm>
          <a:prstGeom prst="rect">
            <a:avLst/>
          </a:prstGeom>
        </p:spPr>
      </p:pic>
      <p:grpSp>
        <p:nvGrpSpPr>
          <p:cNvPr id="69" name="Grupo 68"/>
          <p:cNvGrpSpPr/>
          <p:nvPr/>
        </p:nvGrpSpPr>
        <p:grpSpPr>
          <a:xfrm>
            <a:off x="9136035" y="6278880"/>
            <a:ext cx="2897006" cy="369408"/>
            <a:chOff x="1627339" y="2838280"/>
            <a:chExt cx="9097594" cy="1160069"/>
          </a:xfrm>
        </p:grpSpPr>
        <p:sp>
          <p:nvSpPr>
            <p:cNvPr id="70" name="Forma libre 69"/>
            <p:cNvSpPr/>
            <p:nvPr/>
          </p:nvSpPr>
          <p:spPr>
            <a:xfrm>
              <a:off x="162733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1" name="Forma libre 70"/>
            <p:cNvSpPr/>
            <p:nvPr/>
          </p:nvSpPr>
          <p:spPr>
            <a:xfrm>
              <a:off x="1770214"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0" y="130451"/>
                  </a:lnTo>
                  <a:lnTo>
                    <a:pt x="146910" y="0"/>
                  </a:lnTo>
                  <a:lnTo>
                    <a:pt x="207798" y="0"/>
                  </a:lnTo>
                  <a:lnTo>
                    <a:pt x="207798" y="426644"/>
                  </a:lnTo>
                  <a:lnTo>
                    <a:pt x="146910"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2" name="Forma libre 71"/>
            <p:cNvSpPr/>
            <p:nvPr/>
          </p:nvSpPr>
          <p:spPr>
            <a:xfrm>
              <a:off x="20301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3" name="Forma libre 72"/>
            <p:cNvSpPr/>
            <p:nvPr/>
          </p:nvSpPr>
          <p:spPr>
            <a:xfrm>
              <a:off x="22559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4" name="Forma libre 73"/>
            <p:cNvSpPr/>
            <p:nvPr/>
          </p:nvSpPr>
          <p:spPr>
            <a:xfrm>
              <a:off x="246554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5" y="216853"/>
                    <a:pt x="149326" y="219990"/>
                  </a:cubicBezTo>
                  <a:lnTo>
                    <a:pt x="205969" y="426644"/>
                  </a:lnTo>
                  <a:lnTo>
                    <a:pt x="142020" y="426644"/>
                  </a:lnTo>
                  <a:lnTo>
                    <a:pt x="91398" y="234620"/>
                  </a:lnTo>
                  <a:lnTo>
                    <a:pt x="60884" y="234620"/>
                  </a:lnTo>
                  <a:lnTo>
                    <a:pt x="60884" y="426644"/>
                  </a:lnTo>
                  <a:lnTo>
                    <a:pt x="0" y="426644"/>
                  </a:lnTo>
                  <a:lnTo>
                    <a:pt x="0" y="0"/>
                  </a:lnTo>
                  <a:close/>
                  <a:moveTo>
                    <a:pt x="60884" y="54788"/>
                  </a:moveTo>
                  <a:lnTo>
                    <a:pt x="60884" y="179756"/>
                  </a:lnTo>
                  <a:lnTo>
                    <a:pt x="112759" y="179756"/>
                  </a:lnTo>
                  <a:cubicBezTo>
                    <a:pt x="116865"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5"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5" name="Forma libre 74"/>
            <p:cNvSpPr/>
            <p:nvPr/>
          </p:nvSpPr>
          <p:spPr>
            <a:xfrm>
              <a:off x="2732239"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1" y="130451"/>
                  </a:lnTo>
                  <a:lnTo>
                    <a:pt x="146911" y="0"/>
                  </a:lnTo>
                  <a:lnTo>
                    <a:pt x="207798" y="0"/>
                  </a:lnTo>
                  <a:lnTo>
                    <a:pt x="207798" y="426644"/>
                  </a:lnTo>
                  <a:lnTo>
                    <a:pt x="146911"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6" name="Forma libre 75"/>
            <p:cNvSpPr/>
            <p:nvPr/>
          </p:nvSpPr>
          <p:spPr>
            <a:xfrm>
              <a:off x="29933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3"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60"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7" name="Forma libre 76"/>
            <p:cNvSpPr/>
            <p:nvPr/>
          </p:nvSpPr>
          <p:spPr>
            <a:xfrm>
              <a:off x="32112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60" y="426644"/>
                  </a:lnTo>
                  <a:lnTo>
                    <a:pt x="60960"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8" name="Forma libre 77"/>
            <p:cNvSpPr/>
            <p:nvPr/>
          </p:nvSpPr>
          <p:spPr>
            <a:xfrm>
              <a:off x="343708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79" name="Forma libre 78"/>
            <p:cNvSpPr/>
            <p:nvPr/>
          </p:nvSpPr>
          <p:spPr>
            <a:xfrm>
              <a:off x="3573260" y="2838280"/>
              <a:ext cx="188899" cy="426644"/>
            </a:xfrm>
            <a:custGeom>
              <a:avLst/>
              <a:gdLst/>
              <a:ahLst/>
              <a:cxnLst/>
              <a:rect l="l" t="t" r="r" b="b"/>
              <a:pathLst>
                <a:path w="188899" h="426644">
                  <a:moveTo>
                    <a:pt x="60884" y="0"/>
                  </a:moveTo>
                  <a:lnTo>
                    <a:pt x="128016" y="0"/>
                  </a:lnTo>
                  <a:cubicBezTo>
                    <a:pt x="145203" y="444"/>
                    <a:pt x="159536" y="6405"/>
                    <a:pt x="171015" y="17883"/>
                  </a:cubicBezTo>
                  <a:cubicBezTo>
                    <a:pt x="182494" y="29362"/>
                    <a:pt x="188455" y="43696"/>
                    <a:pt x="188899" y="60884"/>
                  </a:cubicBezTo>
                  <a:lnTo>
                    <a:pt x="188899" y="365759"/>
                  </a:lnTo>
                  <a:cubicBezTo>
                    <a:pt x="188455" y="382948"/>
                    <a:pt x="182494" y="397282"/>
                    <a:pt x="171015" y="408761"/>
                  </a:cubicBezTo>
                  <a:cubicBezTo>
                    <a:pt x="159536" y="420239"/>
                    <a:pt x="145203" y="426200"/>
                    <a:pt x="128016" y="426644"/>
                  </a:cubicBezTo>
                  <a:lnTo>
                    <a:pt x="60884" y="426644"/>
                  </a:lnTo>
                  <a:cubicBezTo>
                    <a:pt x="43697" y="426200"/>
                    <a:pt x="29364" y="420239"/>
                    <a:pt x="17884" y="408761"/>
                  </a:cubicBezTo>
                  <a:cubicBezTo>
                    <a:pt x="6405" y="397282"/>
                    <a:pt x="444" y="382948"/>
                    <a:pt x="0" y="365759"/>
                  </a:cubicBezTo>
                  <a:lnTo>
                    <a:pt x="0" y="60884"/>
                  </a:lnTo>
                  <a:cubicBezTo>
                    <a:pt x="444" y="43696"/>
                    <a:pt x="6405" y="29362"/>
                    <a:pt x="17884" y="17883"/>
                  </a:cubicBezTo>
                  <a:cubicBezTo>
                    <a:pt x="29364" y="6405"/>
                    <a:pt x="43697" y="444"/>
                    <a:pt x="60884" y="0"/>
                  </a:cubicBezTo>
                  <a:close/>
                  <a:moveTo>
                    <a:pt x="76141" y="54788"/>
                  </a:moveTo>
                  <a:cubicBezTo>
                    <a:pt x="72034" y="54928"/>
                    <a:pt x="68500" y="56477"/>
                    <a:pt x="65537" y="59437"/>
                  </a:cubicBezTo>
                  <a:cubicBezTo>
                    <a:pt x="62575" y="62396"/>
                    <a:pt x="61024" y="65928"/>
                    <a:pt x="60884" y="70031"/>
                  </a:cubicBezTo>
                  <a:lnTo>
                    <a:pt x="60884" y="356613"/>
                  </a:lnTo>
                  <a:cubicBezTo>
                    <a:pt x="61024" y="360716"/>
                    <a:pt x="62575" y="364247"/>
                    <a:pt x="65537" y="367207"/>
                  </a:cubicBezTo>
                  <a:cubicBezTo>
                    <a:pt x="68500" y="370167"/>
                    <a:pt x="72034" y="371717"/>
                    <a:pt x="76141" y="371856"/>
                  </a:cubicBezTo>
                  <a:lnTo>
                    <a:pt x="112758" y="371856"/>
                  </a:lnTo>
                  <a:cubicBezTo>
                    <a:pt x="116865" y="371717"/>
                    <a:pt x="120400" y="370167"/>
                    <a:pt x="123362" y="367207"/>
                  </a:cubicBezTo>
                  <a:cubicBezTo>
                    <a:pt x="126325" y="364247"/>
                    <a:pt x="127876" y="360716"/>
                    <a:pt x="128016" y="356613"/>
                  </a:cubicBezTo>
                  <a:lnTo>
                    <a:pt x="128016" y="70031"/>
                  </a:lnTo>
                  <a:cubicBezTo>
                    <a:pt x="127876" y="65928"/>
                    <a:pt x="126325" y="62396"/>
                    <a:pt x="123362" y="59437"/>
                  </a:cubicBezTo>
                  <a:cubicBezTo>
                    <a:pt x="120400"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0" name="Forma libre 79"/>
            <p:cNvSpPr/>
            <p:nvPr/>
          </p:nvSpPr>
          <p:spPr>
            <a:xfrm>
              <a:off x="3837139" y="2838280"/>
              <a:ext cx="207798" cy="426644"/>
            </a:xfrm>
            <a:custGeom>
              <a:avLst/>
              <a:gdLst/>
              <a:ahLst/>
              <a:cxnLst/>
              <a:rect l="l" t="t" r="r" b="b"/>
              <a:pathLst>
                <a:path w="207798" h="426644">
                  <a:moveTo>
                    <a:pt x="0" y="0"/>
                  </a:moveTo>
                  <a:lnTo>
                    <a:pt x="60889" y="0"/>
                  </a:lnTo>
                  <a:lnTo>
                    <a:pt x="139589" y="243809"/>
                  </a:lnTo>
                  <a:lnTo>
                    <a:pt x="153618" y="304754"/>
                  </a:lnTo>
                  <a:lnTo>
                    <a:pt x="157879" y="304754"/>
                  </a:lnTo>
                  <a:lnTo>
                    <a:pt x="146910" y="130451"/>
                  </a:lnTo>
                  <a:lnTo>
                    <a:pt x="146910" y="0"/>
                  </a:lnTo>
                  <a:lnTo>
                    <a:pt x="207798" y="0"/>
                  </a:lnTo>
                  <a:lnTo>
                    <a:pt x="207798" y="426644"/>
                  </a:lnTo>
                  <a:lnTo>
                    <a:pt x="146910" y="426644"/>
                  </a:lnTo>
                  <a:lnTo>
                    <a:pt x="68820" y="182864"/>
                  </a:lnTo>
                  <a:lnTo>
                    <a:pt x="54180" y="121920"/>
                  </a:lnTo>
                  <a:lnTo>
                    <a:pt x="50527" y="121920"/>
                  </a:lnTo>
                  <a:lnTo>
                    <a:pt x="60889" y="295003"/>
                  </a:lnTo>
                  <a:lnTo>
                    <a:pt x="60889"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1" name="Forma libre 80"/>
            <p:cNvSpPr/>
            <p:nvPr/>
          </p:nvSpPr>
          <p:spPr>
            <a:xfrm>
              <a:off x="40982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2"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59"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2" name="Forma libre 81"/>
            <p:cNvSpPr/>
            <p:nvPr/>
          </p:nvSpPr>
          <p:spPr>
            <a:xfrm>
              <a:off x="4361014" y="2838280"/>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3" name="Forma libre 82"/>
            <p:cNvSpPr/>
            <p:nvPr/>
          </p:nvSpPr>
          <p:spPr>
            <a:xfrm>
              <a:off x="4659109"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5" y="43724"/>
                    <a:pt x="188900" y="60922"/>
                  </a:cubicBezTo>
                  <a:lnTo>
                    <a:pt x="188900" y="121844"/>
                  </a:lnTo>
                  <a:lnTo>
                    <a:pt x="128016" y="121844"/>
                  </a:lnTo>
                  <a:lnTo>
                    <a:pt x="128016" y="70031"/>
                  </a:lnTo>
                  <a:cubicBezTo>
                    <a:pt x="127875" y="65928"/>
                    <a:pt x="126324"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4" y="70031"/>
                  </a:cubicBezTo>
                  <a:lnTo>
                    <a:pt x="60884" y="356613"/>
                  </a:lnTo>
                  <a:cubicBezTo>
                    <a:pt x="61023" y="360716"/>
                    <a:pt x="62574" y="364247"/>
                    <a:pt x="65537" y="367207"/>
                  </a:cubicBezTo>
                  <a:cubicBezTo>
                    <a:pt x="68499" y="370167"/>
                    <a:pt x="72034" y="371717"/>
                    <a:pt x="76141" y="371856"/>
                  </a:cubicBezTo>
                  <a:lnTo>
                    <a:pt x="112758" y="371856"/>
                  </a:lnTo>
                  <a:cubicBezTo>
                    <a:pt x="116865" y="371717"/>
                    <a:pt x="120399" y="370166"/>
                    <a:pt x="123362" y="367203"/>
                  </a:cubicBezTo>
                  <a:cubicBezTo>
                    <a:pt x="126324" y="364241"/>
                    <a:pt x="127875" y="360701"/>
                    <a:pt x="128016" y="356584"/>
                  </a:cubicBezTo>
                  <a:lnTo>
                    <a:pt x="128016" y="304800"/>
                  </a:lnTo>
                  <a:lnTo>
                    <a:pt x="188900" y="304800"/>
                  </a:lnTo>
                  <a:lnTo>
                    <a:pt x="188900" y="365758"/>
                  </a:lnTo>
                  <a:cubicBezTo>
                    <a:pt x="188455" y="382948"/>
                    <a:pt x="182494" y="397282"/>
                    <a:pt x="171015" y="408761"/>
                  </a:cubicBezTo>
                  <a:cubicBezTo>
                    <a:pt x="159536" y="420239"/>
                    <a:pt x="145202" y="426200"/>
                    <a:pt x="128016" y="426644"/>
                  </a:cubicBezTo>
                  <a:lnTo>
                    <a:pt x="60884" y="426644"/>
                  </a:lnTo>
                  <a:cubicBezTo>
                    <a:pt x="43696" y="426200"/>
                    <a:pt x="29363" y="420239"/>
                    <a:pt x="17885" y="408761"/>
                  </a:cubicBezTo>
                  <a:cubicBezTo>
                    <a:pt x="6405" y="397282"/>
                    <a:pt x="444" y="382948"/>
                    <a:pt x="0" y="365758"/>
                  </a:cubicBezTo>
                  <a:lnTo>
                    <a:pt x="0" y="60922"/>
                  </a:lnTo>
                  <a:cubicBezTo>
                    <a:pt x="444" y="43724"/>
                    <a:pt x="6405" y="29382"/>
                    <a:pt x="17885" y="17896"/>
                  </a:cubicBezTo>
                  <a:cubicBezTo>
                    <a:pt x="29363"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4" name="Forma libre 83"/>
            <p:cNvSpPr/>
            <p:nvPr/>
          </p:nvSpPr>
          <p:spPr>
            <a:xfrm>
              <a:off x="4906759" y="2838280"/>
              <a:ext cx="188900" cy="426644"/>
            </a:xfrm>
            <a:custGeom>
              <a:avLst/>
              <a:gdLst/>
              <a:ahLst/>
              <a:cxnLst/>
              <a:rect l="l" t="t" r="r" b="b"/>
              <a:pathLst>
                <a:path w="188900" h="426644">
                  <a:moveTo>
                    <a:pt x="60884" y="0"/>
                  </a:moveTo>
                  <a:lnTo>
                    <a:pt x="128016" y="0"/>
                  </a:lnTo>
                  <a:cubicBezTo>
                    <a:pt x="145203" y="444"/>
                    <a:pt x="159535" y="6405"/>
                    <a:pt x="171015" y="17883"/>
                  </a:cubicBezTo>
                  <a:cubicBezTo>
                    <a:pt x="182494" y="29362"/>
                    <a:pt x="188455" y="43696"/>
                    <a:pt x="188900" y="60884"/>
                  </a:cubicBezTo>
                  <a:lnTo>
                    <a:pt x="188900" y="365759"/>
                  </a:lnTo>
                  <a:cubicBezTo>
                    <a:pt x="188455" y="382948"/>
                    <a:pt x="182494" y="397282"/>
                    <a:pt x="171015" y="408761"/>
                  </a:cubicBezTo>
                  <a:cubicBezTo>
                    <a:pt x="159535" y="420239"/>
                    <a:pt x="145203" y="426200"/>
                    <a:pt x="128016" y="426644"/>
                  </a:cubicBezTo>
                  <a:lnTo>
                    <a:pt x="60884" y="426644"/>
                  </a:lnTo>
                  <a:cubicBezTo>
                    <a:pt x="43696" y="426200"/>
                    <a:pt x="29363" y="420239"/>
                    <a:pt x="17884" y="408761"/>
                  </a:cubicBezTo>
                  <a:cubicBezTo>
                    <a:pt x="6405" y="397282"/>
                    <a:pt x="444" y="382948"/>
                    <a:pt x="0" y="365759"/>
                  </a:cubicBezTo>
                  <a:lnTo>
                    <a:pt x="0" y="60884"/>
                  </a:lnTo>
                  <a:cubicBezTo>
                    <a:pt x="444" y="43696"/>
                    <a:pt x="6405" y="29362"/>
                    <a:pt x="17884" y="17883"/>
                  </a:cubicBezTo>
                  <a:cubicBezTo>
                    <a:pt x="29363" y="6405"/>
                    <a:pt x="43696" y="444"/>
                    <a:pt x="60884" y="0"/>
                  </a:cubicBezTo>
                  <a:close/>
                  <a:moveTo>
                    <a:pt x="76141" y="54788"/>
                  </a:moveTo>
                  <a:cubicBezTo>
                    <a:pt x="72034" y="54928"/>
                    <a:pt x="68499" y="56477"/>
                    <a:pt x="65537" y="59437"/>
                  </a:cubicBezTo>
                  <a:cubicBezTo>
                    <a:pt x="62575" y="62396"/>
                    <a:pt x="61023" y="65928"/>
                    <a:pt x="60884" y="70031"/>
                  </a:cubicBezTo>
                  <a:lnTo>
                    <a:pt x="60884" y="356613"/>
                  </a:lnTo>
                  <a:cubicBezTo>
                    <a:pt x="61023" y="360716"/>
                    <a:pt x="62575" y="364247"/>
                    <a:pt x="65537" y="367207"/>
                  </a:cubicBezTo>
                  <a:cubicBezTo>
                    <a:pt x="68499" y="370167"/>
                    <a:pt x="72034" y="371717"/>
                    <a:pt x="76141" y="371856"/>
                  </a:cubicBezTo>
                  <a:lnTo>
                    <a:pt x="112758" y="371856"/>
                  </a:lnTo>
                  <a:cubicBezTo>
                    <a:pt x="116865" y="371717"/>
                    <a:pt x="120399" y="370167"/>
                    <a:pt x="123362" y="367207"/>
                  </a:cubicBezTo>
                  <a:cubicBezTo>
                    <a:pt x="126325" y="364247"/>
                    <a:pt x="127876" y="360716"/>
                    <a:pt x="128016" y="356613"/>
                  </a:cubicBezTo>
                  <a:lnTo>
                    <a:pt x="128016" y="70031"/>
                  </a:lnTo>
                  <a:cubicBezTo>
                    <a:pt x="127876" y="65928"/>
                    <a:pt x="126325" y="62396"/>
                    <a:pt x="123362" y="59437"/>
                  </a:cubicBezTo>
                  <a:cubicBezTo>
                    <a:pt x="120399"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5" name="Forma libre 84"/>
            <p:cNvSpPr/>
            <p:nvPr/>
          </p:nvSpPr>
          <p:spPr>
            <a:xfrm>
              <a:off x="5170640" y="2838280"/>
              <a:ext cx="207797" cy="426644"/>
            </a:xfrm>
            <a:custGeom>
              <a:avLst/>
              <a:gdLst/>
              <a:ahLst/>
              <a:cxnLst/>
              <a:rect l="l" t="t" r="r" b="b"/>
              <a:pathLst>
                <a:path w="207797" h="426644">
                  <a:moveTo>
                    <a:pt x="0" y="0"/>
                  </a:moveTo>
                  <a:lnTo>
                    <a:pt x="60888" y="0"/>
                  </a:lnTo>
                  <a:lnTo>
                    <a:pt x="139589" y="243809"/>
                  </a:lnTo>
                  <a:lnTo>
                    <a:pt x="153618" y="304754"/>
                  </a:lnTo>
                  <a:lnTo>
                    <a:pt x="157879" y="304754"/>
                  </a:lnTo>
                  <a:lnTo>
                    <a:pt x="146910" y="130451"/>
                  </a:lnTo>
                  <a:lnTo>
                    <a:pt x="146910" y="0"/>
                  </a:lnTo>
                  <a:lnTo>
                    <a:pt x="207797" y="0"/>
                  </a:lnTo>
                  <a:lnTo>
                    <a:pt x="207797" y="426644"/>
                  </a:lnTo>
                  <a:lnTo>
                    <a:pt x="146910" y="426644"/>
                  </a:lnTo>
                  <a:lnTo>
                    <a:pt x="68820"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6" name="Forma libre 85"/>
            <p:cNvSpPr/>
            <p:nvPr/>
          </p:nvSpPr>
          <p:spPr>
            <a:xfrm>
              <a:off x="5459210" y="2838280"/>
              <a:ext cx="188899" cy="426644"/>
            </a:xfrm>
            <a:custGeom>
              <a:avLst/>
              <a:gdLst/>
              <a:ahLst/>
              <a:cxnLst/>
              <a:rect l="l" t="t" r="r" b="b"/>
              <a:pathLst>
                <a:path w="188899" h="426644">
                  <a:moveTo>
                    <a:pt x="60883" y="0"/>
                  </a:moveTo>
                  <a:lnTo>
                    <a:pt x="128016" y="0"/>
                  </a:lnTo>
                  <a:cubicBezTo>
                    <a:pt x="145202" y="444"/>
                    <a:pt x="159536" y="6410"/>
                    <a:pt x="171015" y="17896"/>
                  </a:cubicBezTo>
                  <a:cubicBezTo>
                    <a:pt x="182494" y="29382"/>
                    <a:pt x="188456" y="43724"/>
                    <a:pt x="188899" y="60922"/>
                  </a:cubicBezTo>
                  <a:lnTo>
                    <a:pt x="188899" y="121844"/>
                  </a:lnTo>
                  <a:lnTo>
                    <a:pt x="128016" y="121844"/>
                  </a:lnTo>
                  <a:lnTo>
                    <a:pt x="128016" y="70031"/>
                  </a:lnTo>
                  <a:cubicBezTo>
                    <a:pt x="127875" y="65928"/>
                    <a:pt x="126325"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4" y="371717"/>
                    <a:pt x="76141" y="371856"/>
                  </a:cubicBezTo>
                  <a:lnTo>
                    <a:pt x="112758" y="371856"/>
                  </a:lnTo>
                  <a:cubicBezTo>
                    <a:pt x="116865" y="371717"/>
                    <a:pt x="120399" y="370167"/>
                    <a:pt x="123362" y="367207"/>
                  </a:cubicBezTo>
                  <a:cubicBezTo>
                    <a:pt x="126325" y="364247"/>
                    <a:pt x="127875" y="360716"/>
                    <a:pt x="128016" y="356613"/>
                  </a:cubicBezTo>
                  <a:lnTo>
                    <a:pt x="128016" y="237712"/>
                  </a:lnTo>
                  <a:lnTo>
                    <a:pt x="91440" y="237703"/>
                  </a:lnTo>
                  <a:lnTo>
                    <a:pt x="91440" y="182823"/>
                  </a:lnTo>
                  <a:lnTo>
                    <a:pt x="188899" y="182823"/>
                  </a:lnTo>
                  <a:lnTo>
                    <a:pt x="188899" y="365758"/>
                  </a:lnTo>
                  <a:cubicBezTo>
                    <a:pt x="188456" y="382948"/>
                    <a:pt x="182494" y="397282"/>
                    <a:pt x="171015" y="408761"/>
                  </a:cubicBezTo>
                  <a:cubicBezTo>
                    <a:pt x="159536" y="420239"/>
                    <a:pt x="145202" y="426200"/>
                    <a:pt x="128016" y="426644"/>
                  </a:cubicBezTo>
                  <a:lnTo>
                    <a:pt x="60883" y="426644"/>
                  </a:lnTo>
                  <a:cubicBezTo>
                    <a:pt x="43697" y="426200"/>
                    <a:pt x="29363" y="420239"/>
                    <a:pt x="17884" y="408761"/>
                  </a:cubicBezTo>
                  <a:cubicBezTo>
                    <a:pt x="6405" y="397282"/>
                    <a:pt x="443" y="382948"/>
                    <a:pt x="0" y="365758"/>
                  </a:cubicBezTo>
                  <a:lnTo>
                    <a:pt x="0" y="60922"/>
                  </a:lnTo>
                  <a:cubicBezTo>
                    <a:pt x="443" y="43724"/>
                    <a:pt x="6405" y="29382"/>
                    <a:pt x="17884" y="17896"/>
                  </a:cubicBezTo>
                  <a:cubicBezTo>
                    <a:pt x="29363" y="6410"/>
                    <a:pt x="43697" y="444"/>
                    <a:pt x="6088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7" name="Forma libre 86"/>
            <p:cNvSpPr/>
            <p:nvPr/>
          </p:nvSpPr>
          <p:spPr>
            <a:xfrm>
              <a:off x="572309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9" y="179756"/>
                  </a:lnTo>
                  <a:cubicBezTo>
                    <a:pt x="116866"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6"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8" name="Forma libre 87"/>
            <p:cNvSpPr/>
            <p:nvPr/>
          </p:nvSpPr>
          <p:spPr>
            <a:xfrm>
              <a:off x="59897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89" name="Forma libre 88"/>
            <p:cNvSpPr/>
            <p:nvPr/>
          </p:nvSpPr>
          <p:spPr>
            <a:xfrm>
              <a:off x="6185928" y="2838280"/>
              <a:ext cx="188900" cy="426644"/>
            </a:xfrm>
            <a:custGeom>
              <a:avLst/>
              <a:gdLst/>
              <a:ahLst/>
              <a:cxnLst/>
              <a:rect l="l" t="t" r="r" b="b"/>
              <a:pathLst>
                <a:path w="188900" h="426644">
                  <a:moveTo>
                    <a:pt x="60884" y="0"/>
                  </a:moveTo>
                  <a:lnTo>
                    <a:pt x="128016" y="0"/>
                  </a:lnTo>
                  <a:cubicBezTo>
                    <a:pt x="145203"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3" y="59438"/>
                  </a:cubicBezTo>
                  <a:cubicBezTo>
                    <a:pt x="120399" y="56478"/>
                    <a:pt x="116865" y="54928"/>
                    <a:pt x="112759" y="54788"/>
                  </a:cubicBezTo>
                  <a:lnTo>
                    <a:pt x="76141" y="54788"/>
                  </a:lnTo>
                  <a:cubicBezTo>
                    <a:pt x="72034" y="54928"/>
                    <a:pt x="68500" y="56478"/>
                    <a:pt x="65537" y="59438"/>
                  </a:cubicBezTo>
                  <a:cubicBezTo>
                    <a:pt x="62575" y="62398"/>
                    <a:pt x="61024" y="65929"/>
                    <a:pt x="60884" y="70033"/>
                  </a:cubicBezTo>
                  <a:lnTo>
                    <a:pt x="60884" y="127962"/>
                  </a:lnTo>
                  <a:cubicBezTo>
                    <a:pt x="61062" y="135635"/>
                    <a:pt x="62689" y="142089"/>
                    <a:pt x="65766"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3" y="426200"/>
                    <a:pt x="128016" y="426644"/>
                  </a:cubicBezTo>
                  <a:lnTo>
                    <a:pt x="60884" y="426644"/>
                  </a:lnTo>
                  <a:cubicBezTo>
                    <a:pt x="43697" y="426200"/>
                    <a:pt x="29364" y="420235"/>
                    <a:pt x="17885" y="408748"/>
                  </a:cubicBezTo>
                  <a:cubicBezTo>
                    <a:pt x="6406" y="397262"/>
                    <a:pt x="444" y="382920"/>
                    <a:pt x="0" y="365722"/>
                  </a:cubicBezTo>
                  <a:lnTo>
                    <a:pt x="0" y="304800"/>
                  </a:lnTo>
                  <a:lnTo>
                    <a:pt x="60884" y="304800"/>
                  </a:lnTo>
                  <a:lnTo>
                    <a:pt x="60884" y="356612"/>
                  </a:lnTo>
                  <a:cubicBezTo>
                    <a:pt x="61024" y="360715"/>
                    <a:pt x="62575" y="364247"/>
                    <a:pt x="65537" y="367207"/>
                  </a:cubicBezTo>
                  <a:cubicBezTo>
                    <a:pt x="68500" y="370167"/>
                    <a:pt x="72034" y="371716"/>
                    <a:pt x="76141" y="371856"/>
                  </a:cubicBezTo>
                  <a:lnTo>
                    <a:pt x="112759" y="371856"/>
                  </a:lnTo>
                  <a:cubicBezTo>
                    <a:pt x="116865" y="371716"/>
                    <a:pt x="120399" y="370167"/>
                    <a:pt x="123363" y="367207"/>
                  </a:cubicBezTo>
                  <a:cubicBezTo>
                    <a:pt x="126325" y="364247"/>
                    <a:pt x="127876" y="360715"/>
                    <a:pt x="128016" y="356612"/>
                  </a:cubicBezTo>
                  <a:lnTo>
                    <a:pt x="128016" y="286486"/>
                  </a:lnTo>
                  <a:cubicBezTo>
                    <a:pt x="127800" y="278813"/>
                    <a:pt x="126096" y="272359"/>
                    <a:pt x="122904" y="267125"/>
                  </a:cubicBezTo>
                  <a:cubicBezTo>
                    <a:pt x="119713" y="261892"/>
                    <a:pt x="116331" y="258182"/>
                    <a:pt x="112759" y="255997"/>
                  </a:cubicBezTo>
                  <a:lnTo>
                    <a:pt x="60275" y="221239"/>
                  </a:lnTo>
                  <a:cubicBezTo>
                    <a:pt x="43646" y="211063"/>
                    <a:pt x="29567" y="199706"/>
                    <a:pt x="18037" y="187167"/>
                  </a:cubicBezTo>
                  <a:cubicBezTo>
                    <a:pt x="6507" y="174629"/>
                    <a:pt x="495" y="157936"/>
                    <a:pt x="0" y="137089"/>
                  </a:cubicBezTo>
                  <a:lnTo>
                    <a:pt x="0" y="60922"/>
                  </a:lnTo>
                  <a:cubicBezTo>
                    <a:pt x="444" y="43724"/>
                    <a:pt x="6406" y="29382"/>
                    <a:pt x="17885"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0" name="Forma libre 89"/>
            <p:cNvSpPr/>
            <p:nvPr/>
          </p:nvSpPr>
          <p:spPr>
            <a:xfrm>
              <a:off x="64335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2" y="59438"/>
                  </a:cubicBezTo>
                  <a:cubicBezTo>
                    <a:pt x="120399" y="56478"/>
                    <a:pt x="116865" y="54928"/>
                    <a:pt x="112758" y="54788"/>
                  </a:cubicBezTo>
                  <a:lnTo>
                    <a:pt x="76141" y="54788"/>
                  </a:lnTo>
                  <a:cubicBezTo>
                    <a:pt x="72034" y="54928"/>
                    <a:pt x="68500" y="56478"/>
                    <a:pt x="65537" y="59438"/>
                  </a:cubicBezTo>
                  <a:cubicBezTo>
                    <a:pt x="62574" y="62398"/>
                    <a:pt x="61023" y="65929"/>
                    <a:pt x="60884" y="70033"/>
                  </a:cubicBezTo>
                  <a:lnTo>
                    <a:pt x="60884" y="127962"/>
                  </a:lnTo>
                  <a:cubicBezTo>
                    <a:pt x="61062" y="135635"/>
                    <a:pt x="62689" y="142089"/>
                    <a:pt x="65765"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5" y="408748"/>
                  </a:cubicBezTo>
                  <a:cubicBezTo>
                    <a:pt x="6406" y="397262"/>
                    <a:pt x="444" y="382920"/>
                    <a:pt x="0" y="365722"/>
                  </a:cubicBezTo>
                  <a:lnTo>
                    <a:pt x="0" y="304800"/>
                  </a:lnTo>
                  <a:lnTo>
                    <a:pt x="60884" y="304800"/>
                  </a:lnTo>
                  <a:lnTo>
                    <a:pt x="60884" y="356612"/>
                  </a:lnTo>
                  <a:cubicBezTo>
                    <a:pt x="61023" y="360715"/>
                    <a:pt x="62574" y="364247"/>
                    <a:pt x="65537" y="367207"/>
                  </a:cubicBezTo>
                  <a:cubicBezTo>
                    <a:pt x="68500" y="370167"/>
                    <a:pt x="72034" y="371716"/>
                    <a:pt x="76141" y="371856"/>
                  </a:cubicBezTo>
                  <a:lnTo>
                    <a:pt x="112758" y="371856"/>
                  </a:lnTo>
                  <a:cubicBezTo>
                    <a:pt x="116865" y="371716"/>
                    <a:pt x="120399" y="370167"/>
                    <a:pt x="123362" y="367207"/>
                  </a:cubicBezTo>
                  <a:cubicBezTo>
                    <a:pt x="126325" y="364247"/>
                    <a:pt x="127876" y="360715"/>
                    <a:pt x="128016" y="356612"/>
                  </a:cubicBezTo>
                  <a:lnTo>
                    <a:pt x="128016" y="286486"/>
                  </a:lnTo>
                  <a:cubicBezTo>
                    <a:pt x="127799" y="278813"/>
                    <a:pt x="126096" y="272359"/>
                    <a:pt x="122904" y="267125"/>
                  </a:cubicBezTo>
                  <a:cubicBezTo>
                    <a:pt x="119713" y="261892"/>
                    <a:pt x="116331" y="258182"/>
                    <a:pt x="112758" y="255997"/>
                  </a:cubicBezTo>
                  <a:lnTo>
                    <a:pt x="60275" y="221239"/>
                  </a:lnTo>
                  <a:cubicBezTo>
                    <a:pt x="43646" y="211063"/>
                    <a:pt x="29566" y="199706"/>
                    <a:pt x="18036" y="187167"/>
                  </a:cubicBezTo>
                  <a:cubicBezTo>
                    <a:pt x="6507" y="174629"/>
                    <a:pt x="494" y="157936"/>
                    <a:pt x="0" y="137089"/>
                  </a:cubicBezTo>
                  <a:lnTo>
                    <a:pt x="0" y="60922"/>
                  </a:lnTo>
                  <a:cubicBezTo>
                    <a:pt x="444" y="43724"/>
                    <a:pt x="6406" y="29382"/>
                    <a:pt x="17885"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1" name="Forma libre 90"/>
            <p:cNvSpPr/>
            <p:nvPr/>
          </p:nvSpPr>
          <p:spPr>
            <a:xfrm>
              <a:off x="678036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2" name="Forma libre 91"/>
            <p:cNvSpPr/>
            <p:nvPr/>
          </p:nvSpPr>
          <p:spPr>
            <a:xfrm>
              <a:off x="6983208" y="2838280"/>
              <a:ext cx="188900" cy="426644"/>
            </a:xfrm>
            <a:custGeom>
              <a:avLst/>
              <a:gdLst/>
              <a:ahLst/>
              <a:cxnLst/>
              <a:rect l="l" t="t" r="r" b="b"/>
              <a:pathLst>
                <a:path w="188900" h="426644">
                  <a:moveTo>
                    <a:pt x="60884" y="0"/>
                  </a:moveTo>
                  <a:lnTo>
                    <a:pt x="128016" y="0"/>
                  </a:lnTo>
                  <a:cubicBezTo>
                    <a:pt x="145203" y="444"/>
                    <a:pt x="159536" y="6405"/>
                    <a:pt x="171016" y="17883"/>
                  </a:cubicBezTo>
                  <a:cubicBezTo>
                    <a:pt x="182495" y="29362"/>
                    <a:pt x="188456" y="43696"/>
                    <a:pt x="188900" y="60884"/>
                  </a:cubicBezTo>
                  <a:lnTo>
                    <a:pt x="188900" y="365759"/>
                  </a:lnTo>
                  <a:cubicBezTo>
                    <a:pt x="188456" y="382948"/>
                    <a:pt x="182495" y="397282"/>
                    <a:pt x="171016" y="408761"/>
                  </a:cubicBezTo>
                  <a:cubicBezTo>
                    <a:pt x="159536" y="420239"/>
                    <a:pt x="145203" y="426200"/>
                    <a:pt x="128016" y="426644"/>
                  </a:cubicBezTo>
                  <a:lnTo>
                    <a:pt x="60884" y="426644"/>
                  </a:lnTo>
                  <a:cubicBezTo>
                    <a:pt x="43697" y="426200"/>
                    <a:pt x="29364" y="420239"/>
                    <a:pt x="17884" y="408761"/>
                  </a:cubicBezTo>
                  <a:cubicBezTo>
                    <a:pt x="6406" y="397282"/>
                    <a:pt x="444" y="382948"/>
                    <a:pt x="0" y="365759"/>
                  </a:cubicBezTo>
                  <a:lnTo>
                    <a:pt x="0" y="60884"/>
                  </a:lnTo>
                  <a:cubicBezTo>
                    <a:pt x="444" y="43696"/>
                    <a:pt x="6406" y="29362"/>
                    <a:pt x="17884" y="17883"/>
                  </a:cubicBezTo>
                  <a:cubicBezTo>
                    <a:pt x="29364" y="6405"/>
                    <a:pt x="43697"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3" y="367207"/>
                  </a:cubicBezTo>
                  <a:cubicBezTo>
                    <a:pt x="126325" y="364247"/>
                    <a:pt x="127877" y="360716"/>
                    <a:pt x="128016" y="356613"/>
                  </a:cubicBezTo>
                  <a:lnTo>
                    <a:pt x="128016" y="70031"/>
                  </a:lnTo>
                  <a:cubicBezTo>
                    <a:pt x="127877" y="65928"/>
                    <a:pt x="126325" y="62396"/>
                    <a:pt x="123363"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3" name="Forma libre 92"/>
            <p:cNvSpPr/>
            <p:nvPr/>
          </p:nvSpPr>
          <p:spPr>
            <a:xfrm>
              <a:off x="7247089" y="2838280"/>
              <a:ext cx="205968" cy="426644"/>
            </a:xfrm>
            <a:custGeom>
              <a:avLst/>
              <a:gdLst/>
              <a:ahLst/>
              <a:cxnLst/>
              <a:rect l="l" t="t" r="r" b="b"/>
              <a:pathLst>
                <a:path w="205968" h="426644">
                  <a:moveTo>
                    <a:pt x="0" y="0"/>
                  </a:moveTo>
                  <a:lnTo>
                    <a:pt x="128016" y="0"/>
                  </a:lnTo>
                  <a:cubicBezTo>
                    <a:pt x="145203" y="444"/>
                    <a:pt x="159536" y="6405"/>
                    <a:pt x="171015" y="17883"/>
                  </a:cubicBezTo>
                  <a:cubicBezTo>
                    <a:pt x="182494" y="29362"/>
                    <a:pt x="188455" y="43695"/>
                    <a:pt x="188900" y="60884"/>
                  </a:cubicBezTo>
                  <a:lnTo>
                    <a:pt x="188900" y="163906"/>
                  </a:lnTo>
                  <a:cubicBezTo>
                    <a:pt x="188506" y="178931"/>
                    <a:pt x="184423" y="191250"/>
                    <a:pt x="176647" y="200863"/>
                  </a:cubicBezTo>
                  <a:cubicBezTo>
                    <a:pt x="168872" y="210477"/>
                    <a:pt x="159765"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4" name="Forma libre 93"/>
            <p:cNvSpPr/>
            <p:nvPr/>
          </p:nvSpPr>
          <p:spPr>
            <a:xfrm>
              <a:off x="759951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5" name="Forma libre 94"/>
            <p:cNvSpPr/>
            <p:nvPr/>
          </p:nvSpPr>
          <p:spPr>
            <a:xfrm>
              <a:off x="7809064" y="2838280"/>
              <a:ext cx="188900" cy="426644"/>
            </a:xfrm>
            <a:custGeom>
              <a:avLst/>
              <a:gdLst/>
              <a:ahLst/>
              <a:cxnLst/>
              <a:rect l="l" t="t" r="r" b="b"/>
              <a:pathLst>
                <a:path w="188900" h="426644">
                  <a:moveTo>
                    <a:pt x="0" y="0"/>
                  </a:moveTo>
                  <a:lnTo>
                    <a:pt x="128016" y="0"/>
                  </a:lnTo>
                  <a:cubicBezTo>
                    <a:pt x="145203" y="444"/>
                    <a:pt x="159536" y="6405"/>
                    <a:pt x="171015" y="17883"/>
                  </a:cubicBezTo>
                  <a:cubicBezTo>
                    <a:pt x="182494" y="29362"/>
                    <a:pt x="188455" y="43696"/>
                    <a:pt x="188900" y="60884"/>
                  </a:cubicBezTo>
                  <a:lnTo>
                    <a:pt x="188900" y="365759"/>
                  </a:lnTo>
                  <a:cubicBezTo>
                    <a:pt x="188455" y="382948"/>
                    <a:pt x="182494" y="397282"/>
                    <a:pt x="171015" y="408761"/>
                  </a:cubicBezTo>
                  <a:cubicBezTo>
                    <a:pt x="159536" y="420239"/>
                    <a:pt x="145203" y="426200"/>
                    <a:pt x="128016" y="426644"/>
                  </a:cubicBezTo>
                  <a:lnTo>
                    <a:pt x="0" y="426644"/>
                  </a:lnTo>
                  <a:lnTo>
                    <a:pt x="0" y="0"/>
                  </a:lnTo>
                  <a:close/>
                  <a:moveTo>
                    <a:pt x="60884" y="54788"/>
                  </a:moveTo>
                  <a:lnTo>
                    <a:pt x="60884" y="371856"/>
                  </a:lnTo>
                  <a:lnTo>
                    <a:pt x="112758" y="371856"/>
                  </a:lnTo>
                  <a:cubicBezTo>
                    <a:pt x="116865"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6" name="Forma libre 95"/>
            <p:cNvSpPr/>
            <p:nvPr/>
          </p:nvSpPr>
          <p:spPr>
            <a:xfrm>
              <a:off x="8073325" y="2838280"/>
              <a:ext cx="188900" cy="426644"/>
            </a:xfrm>
            <a:custGeom>
              <a:avLst/>
              <a:gdLst/>
              <a:ahLst/>
              <a:cxnLst/>
              <a:rect l="l" t="t" r="r" b="b"/>
              <a:pathLst>
                <a:path w="188900" h="426644">
                  <a:moveTo>
                    <a:pt x="0" y="0"/>
                  </a:moveTo>
                  <a:lnTo>
                    <a:pt x="60884" y="0"/>
                  </a:lnTo>
                  <a:lnTo>
                    <a:pt x="60884" y="356616"/>
                  </a:lnTo>
                  <a:cubicBezTo>
                    <a:pt x="61024" y="360718"/>
                    <a:pt x="62576" y="364249"/>
                    <a:pt x="65538" y="367208"/>
                  </a:cubicBezTo>
                  <a:cubicBezTo>
                    <a:pt x="68500" y="370167"/>
                    <a:pt x="72034" y="371717"/>
                    <a:pt x="76142" y="371856"/>
                  </a:cubicBezTo>
                  <a:lnTo>
                    <a:pt x="112759" y="371856"/>
                  </a:lnTo>
                  <a:cubicBezTo>
                    <a:pt x="116866" y="371717"/>
                    <a:pt x="120400" y="370167"/>
                    <a:pt x="123363" y="367208"/>
                  </a:cubicBezTo>
                  <a:cubicBezTo>
                    <a:pt x="126325" y="364249"/>
                    <a:pt x="127877" y="360718"/>
                    <a:pt x="128016" y="356616"/>
                  </a:cubicBezTo>
                  <a:lnTo>
                    <a:pt x="128016" y="0"/>
                  </a:lnTo>
                  <a:lnTo>
                    <a:pt x="188900" y="0"/>
                  </a:lnTo>
                  <a:lnTo>
                    <a:pt x="188900" y="365760"/>
                  </a:lnTo>
                  <a:cubicBezTo>
                    <a:pt x="188456" y="382949"/>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9"/>
                    <a:pt x="0" y="36576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7" name="Forma libre 96"/>
            <p:cNvSpPr/>
            <p:nvPr/>
          </p:nvSpPr>
          <p:spPr>
            <a:xfrm>
              <a:off x="8335758" y="2838280"/>
              <a:ext cx="188900" cy="426644"/>
            </a:xfrm>
            <a:custGeom>
              <a:avLst/>
              <a:gdLst/>
              <a:ahLst/>
              <a:cxnLst/>
              <a:rect l="l" t="t" r="r" b="b"/>
              <a:pathLst>
                <a:path w="188900" h="426644">
                  <a:moveTo>
                    <a:pt x="60884" y="0"/>
                  </a:moveTo>
                  <a:lnTo>
                    <a:pt x="128016" y="0"/>
                  </a:lnTo>
                  <a:cubicBezTo>
                    <a:pt x="145202" y="444"/>
                    <a:pt x="159536" y="6410"/>
                    <a:pt x="171016" y="17896"/>
                  </a:cubicBezTo>
                  <a:cubicBezTo>
                    <a:pt x="182494" y="29382"/>
                    <a:pt x="188456" y="43724"/>
                    <a:pt x="188900" y="60922"/>
                  </a:cubicBezTo>
                  <a:lnTo>
                    <a:pt x="188900" y="121844"/>
                  </a:lnTo>
                  <a:lnTo>
                    <a:pt x="128016" y="121844"/>
                  </a:lnTo>
                  <a:lnTo>
                    <a:pt x="128016" y="70031"/>
                  </a:lnTo>
                  <a:cubicBezTo>
                    <a:pt x="127876" y="65928"/>
                    <a:pt x="126324" y="62396"/>
                    <a:pt x="123362" y="59437"/>
                  </a:cubicBezTo>
                  <a:cubicBezTo>
                    <a:pt x="120400" y="56477"/>
                    <a:pt x="116866" y="54928"/>
                    <a:pt x="112758"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6"/>
                    <a:pt x="123362" y="367203"/>
                  </a:cubicBezTo>
                  <a:cubicBezTo>
                    <a:pt x="126324" y="364241"/>
                    <a:pt x="127876" y="360701"/>
                    <a:pt x="128016" y="356584"/>
                  </a:cubicBezTo>
                  <a:lnTo>
                    <a:pt x="128016" y="304800"/>
                  </a:lnTo>
                  <a:lnTo>
                    <a:pt x="188900" y="304800"/>
                  </a:lnTo>
                  <a:lnTo>
                    <a:pt x="188900" y="365758"/>
                  </a:lnTo>
                  <a:cubicBezTo>
                    <a:pt x="188456" y="382948"/>
                    <a:pt x="182494" y="397282"/>
                    <a:pt x="171016" y="408761"/>
                  </a:cubicBezTo>
                  <a:cubicBezTo>
                    <a:pt x="159536" y="420239"/>
                    <a:pt x="145202" y="426200"/>
                    <a:pt x="128016" y="426644"/>
                  </a:cubicBezTo>
                  <a:lnTo>
                    <a:pt x="60884" y="426644"/>
                  </a:lnTo>
                  <a:cubicBezTo>
                    <a:pt x="43697" y="426200"/>
                    <a:pt x="29364" y="420239"/>
                    <a:pt x="17884" y="408761"/>
                  </a:cubicBezTo>
                  <a:cubicBezTo>
                    <a:pt x="6406" y="397282"/>
                    <a:pt x="444" y="382948"/>
                    <a:pt x="0" y="365758"/>
                  </a:cubicBezTo>
                  <a:lnTo>
                    <a:pt x="0" y="60922"/>
                  </a:lnTo>
                  <a:cubicBezTo>
                    <a:pt x="444" y="43724"/>
                    <a:pt x="6406" y="29382"/>
                    <a:pt x="17884"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8" name="Forma libre 97"/>
            <p:cNvSpPr/>
            <p:nvPr/>
          </p:nvSpPr>
          <p:spPr>
            <a:xfrm>
              <a:off x="8565464" y="2838280"/>
              <a:ext cx="218237" cy="426644"/>
            </a:xfrm>
            <a:custGeom>
              <a:avLst/>
              <a:gdLst/>
              <a:ahLst/>
              <a:cxnLst/>
              <a:rect l="l" t="t" r="r" b="b"/>
              <a:pathLst>
                <a:path w="218237" h="426644">
                  <a:moveTo>
                    <a:pt x="75590" y="0"/>
                  </a:moveTo>
                  <a:lnTo>
                    <a:pt x="142647" y="0"/>
                  </a:lnTo>
                  <a:lnTo>
                    <a:pt x="218237" y="426644"/>
                  </a:lnTo>
                  <a:lnTo>
                    <a:pt x="154838" y="426644"/>
                  </a:lnTo>
                  <a:lnTo>
                    <a:pt x="145085" y="359600"/>
                  </a:lnTo>
                  <a:cubicBezTo>
                    <a:pt x="144201" y="359600"/>
                    <a:pt x="137977" y="359600"/>
                    <a:pt x="126413" y="359600"/>
                  </a:cubicBezTo>
                  <a:cubicBezTo>
                    <a:pt x="114849" y="359600"/>
                    <a:pt x="103253" y="359600"/>
                    <a:pt x="91621" y="359600"/>
                  </a:cubicBezTo>
                  <a:cubicBezTo>
                    <a:pt x="79989" y="359600"/>
                    <a:pt x="73630" y="359600"/>
                    <a:pt x="72542" y="359600"/>
                  </a:cubicBezTo>
                  <a:lnTo>
                    <a:pt x="63399" y="426644"/>
                  </a:lnTo>
                  <a:lnTo>
                    <a:pt x="0" y="426644"/>
                  </a:lnTo>
                  <a:lnTo>
                    <a:pt x="75590" y="0"/>
                  </a:lnTo>
                  <a:close/>
                  <a:moveTo>
                    <a:pt x="107289" y="92644"/>
                  </a:moveTo>
                  <a:lnTo>
                    <a:pt x="102413" y="152374"/>
                  </a:lnTo>
                  <a:lnTo>
                    <a:pt x="80467" y="304746"/>
                  </a:lnTo>
                  <a:lnTo>
                    <a:pt x="137161"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99" name="Forma libre 98"/>
            <p:cNvSpPr/>
            <p:nvPr/>
          </p:nvSpPr>
          <p:spPr>
            <a:xfrm>
              <a:off x="8783356" y="2838280"/>
              <a:ext cx="182804" cy="426644"/>
            </a:xfrm>
            <a:custGeom>
              <a:avLst/>
              <a:gdLst/>
              <a:ahLst/>
              <a:cxnLst/>
              <a:rect l="l" t="t" r="r" b="b"/>
              <a:pathLst>
                <a:path w="182804" h="426644">
                  <a:moveTo>
                    <a:pt x="0" y="0"/>
                  </a:moveTo>
                  <a:lnTo>
                    <a:pt x="182804" y="0"/>
                  </a:lnTo>
                  <a:lnTo>
                    <a:pt x="182804" y="54788"/>
                  </a:lnTo>
                  <a:lnTo>
                    <a:pt x="121844" y="54788"/>
                  </a:lnTo>
                  <a:lnTo>
                    <a:pt x="121844" y="426644"/>
                  </a:lnTo>
                  <a:lnTo>
                    <a:pt x="60961" y="426644"/>
                  </a:lnTo>
                  <a:lnTo>
                    <a:pt x="60961"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0" name="Forma libre 99"/>
            <p:cNvSpPr/>
            <p:nvPr/>
          </p:nvSpPr>
          <p:spPr>
            <a:xfrm>
              <a:off x="9002508" y="2838280"/>
              <a:ext cx="188900" cy="426644"/>
            </a:xfrm>
            <a:custGeom>
              <a:avLst/>
              <a:gdLst/>
              <a:ahLst/>
              <a:cxnLst/>
              <a:rect l="l" t="t" r="r" b="b"/>
              <a:pathLst>
                <a:path w="188900" h="426644">
                  <a:moveTo>
                    <a:pt x="60884" y="0"/>
                  </a:moveTo>
                  <a:lnTo>
                    <a:pt x="128016" y="0"/>
                  </a:lnTo>
                  <a:cubicBezTo>
                    <a:pt x="145202" y="444"/>
                    <a:pt x="159536" y="6405"/>
                    <a:pt x="171016" y="17883"/>
                  </a:cubicBezTo>
                  <a:cubicBezTo>
                    <a:pt x="182494" y="29362"/>
                    <a:pt x="188456" y="43696"/>
                    <a:pt x="188900" y="60884"/>
                  </a:cubicBezTo>
                  <a:lnTo>
                    <a:pt x="188900" y="365759"/>
                  </a:lnTo>
                  <a:cubicBezTo>
                    <a:pt x="188456" y="382948"/>
                    <a:pt x="182494" y="397282"/>
                    <a:pt x="171016" y="408761"/>
                  </a:cubicBezTo>
                  <a:cubicBezTo>
                    <a:pt x="159536" y="420239"/>
                    <a:pt x="145202" y="426200"/>
                    <a:pt x="128016"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1" name="Forma libre 100"/>
            <p:cNvSpPr/>
            <p:nvPr/>
          </p:nvSpPr>
          <p:spPr>
            <a:xfrm>
              <a:off x="9266389" y="2838280"/>
              <a:ext cx="205968" cy="426644"/>
            </a:xfrm>
            <a:custGeom>
              <a:avLst/>
              <a:gdLst/>
              <a:ahLst/>
              <a:cxnLst/>
              <a:rect l="l" t="t" r="r" b="b"/>
              <a:pathLst>
                <a:path w="205968" h="426644">
                  <a:moveTo>
                    <a:pt x="0" y="0"/>
                  </a:moveTo>
                  <a:lnTo>
                    <a:pt x="128016" y="0"/>
                  </a:lnTo>
                  <a:cubicBezTo>
                    <a:pt x="145203" y="444"/>
                    <a:pt x="159535" y="6405"/>
                    <a:pt x="171015" y="17883"/>
                  </a:cubicBezTo>
                  <a:cubicBezTo>
                    <a:pt x="182494" y="29362"/>
                    <a:pt x="188455" y="43695"/>
                    <a:pt x="188899" y="60884"/>
                  </a:cubicBezTo>
                  <a:lnTo>
                    <a:pt x="188899" y="163906"/>
                  </a:lnTo>
                  <a:cubicBezTo>
                    <a:pt x="188506" y="178931"/>
                    <a:pt x="184423" y="191250"/>
                    <a:pt x="176647" y="200863"/>
                  </a:cubicBezTo>
                  <a:cubicBezTo>
                    <a:pt x="168871" y="210477"/>
                    <a:pt x="159765" y="216853"/>
                    <a:pt x="149325" y="219990"/>
                  </a:cubicBezTo>
                  <a:lnTo>
                    <a:pt x="205968" y="426644"/>
                  </a:lnTo>
                  <a:lnTo>
                    <a:pt x="142019" y="426644"/>
                  </a:lnTo>
                  <a:lnTo>
                    <a:pt x="91397" y="234620"/>
                  </a:lnTo>
                  <a:lnTo>
                    <a:pt x="60883" y="234620"/>
                  </a:lnTo>
                  <a:lnTo>
                    <a:pt x="60883" y="426644"/>
                  </a:lnTo>
                  <a:lnTo>
                    <a:pt x="0" y="426644"/>
                  </a:lnTo>
                  <a:lnTo>
                    <a:pt x="0" y="0"/>
                  </a:lnTo>
                  <a:close/>
                  <a:moveTo>
                    <a:pt x="60883" y="54788"/>
                  </a:moveTo>
                  <a:lnTo>
                    <a:pt x="60883" y="179756"/>
                  </a:lnTo>
                  <a:lnTo>
                    <a:pt x="112758" y="179756"/>
                  </a:lnTo>
                  <a:cubicBezTo>
                    <a:pt x="116865" y="179616"/>
                    <a:pt x="120399" y="178067"/>
                    <a:pt x="123362" y="175108"/>
                  </a:cubicBezTo>
                  <a:cubicBezTo>
                    <a:pt x="126324" y="172149"/>
                    <a:pt x="127876" y="168618"/>
                    <a:pt x="128016" y="164516"/>
                  </a:cubicBezTo>
                  <a:lnTo>
                    <a:pt x="128016" y="70028"/>
                  </a:lnTo>
                  <a:cubicBezTo>
                    <a:pt x="127876" y="65926"/>
                    <a:pt x="126324" y="62395"/>
                    <a:pt x="123362" y="59436"/>
                  </a:cubicBezTo>
                  <a:cubicBezTo>
                    <a:pt x="120399" y="56477"/>
                    <a:pt x="116865" y="54928"/>
                    <a:pt x="112758" y="54788"/>
                  </a:cubicBezTo>
                  <a:lnTo>
                    <a:pt x="6088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2" name="Forma libre 101"/>
            <p:cNvSpPr/>
            <p:nvPr/>
          </p:nvSpPr>
          <p:spPr>
            <a:xfrm>
              <a:off x="95196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4" y="62398"/>
                    <a:pt x="123362" y="59438"/>
                  </a:cubicBezTo>
                  <a:cubicBezTo>
                    <a:pt x="120399" y="56478"/>
                    <a:pt x="116864" y="54928"/>
                    <a:pt x="112758" y="54788"/>
                  </a:cubicBezTo>
                  <a:lnTo>
                    <a:pt x="76140" y="54788"/>
                  </a:lnTo>
                  <a:cubicBezTo>
                    <a:pt x="72034" y="54928"/>
                    <a:pt x="68500" y="56478"/>
                    <a:pt x="65536" y="59438"/>
                  </a:cubicBezTo>
                  <a:cubicBezTo>
                    <a:pt x="62574" y="62398"/>
                    <a:pt x="61023" y="65929"/>
                    <a:pt x="60884" y="70033"/>
                  </a:cubicBezTo>
                  <a:lnTo>
                    <a:pt x="60884" y="127962"/>
                  </a:lnTo>
                  <a:cubicBezTo>
                    <a:pt x="61062" y="135635"/>
                    <a:pt x="62688" y="142089"/>
                    <a:pt x="65765" y="147323"/>
                  </a:cubicBezTo>
                  <a:cubicBezTo>
                    <a:pt x="68842" y="152557"/>
                    <a:pt x="72301" y="156267"/>
                    <a:pt x="76140" y="158452"/>
                  </a:cubicBezTo>
                  <a:lnTo>
                    <a:pt x="127404" y="190770"/>
                  </a:lnTo>
                  <a:cubicBezTo>
                    <a:pt x="143552" y="200247"/>
                    <a:pt x="157684" y="211782"/>
                    <a:pt x="169796" y="225376"/>
                  </a:cubicBezTo>
                  <a:cubicBezTo>
                    <a:pt x="181910"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4" y="408748"/>
                  </a:cubicBezTo>
                  <a:cubicBezTo>
                    <a:pt x="6405" y="397262"/>
                    <a:pt x="444" y="382920"/>
                    <a:pt x="0" y="365722"/>
                  </a:cubicBezTo>
                  <a:lnTo>
                    <a:pt x="0" y="304800"/>
                  </a:lnTo>
                  <a:lnTo>
                    <a:pt x="60884" y="304800"/>
                  </a:lnTo>
                  <a:lnTo>
                    <a:pt x="60884" y="356612"/>
                  </a:lnTo>
                  <a:cubicBezTo>
                    <a:pt x="61023" y="360715"/>
                    <a:pt x="62574" y="364247"/>
                    <a:pt x="65536" y="367207"/>
                  </a:cubicBezTo>
                  <a:cubicBezTo>
                    <a:pt x="68500" y="370167"/>
                    <a:pt x="72034" y="371716"/>
                    <a:pt x="76140" y="371856"/>
                  </a:cubicBezTo>
                  <a:lnTo>
                    <a:pt x="112758" y="371856"/>
                  </a:lnTo>
                  <a:cubicBezTo>
                    <a:pt x="116864" y="371716"/>
                    <a:pt x="120399" y="370167"/>
                    <a:pt x="123362" y="367207"/>
                  </a:cubicBezTo>
                  <a:cubicBezTo>
                    <a:pt x="126324" y="364247"/>
                    <a:pt x="127876" y="360715"/>
                    <a:pt x="128016" y="356612"/>
                  </a:cubicBezTo>
                  <a:lnTo>
                    <a:pt x="128016" y="286486"/>
                  </a:lnTo>
                  <a:cubicBezTo>
                    <a:pt x="127799" y="278813"/>
                    <a:pt x="126096" y="272359"/>
                    <a:pt x="122904" y="267125"/>
                  </a:cubicBezTo>
                  <a:cubicBezTo>
                    <a:pt x="119712" y="261892"/>
                    <a:pt x="116330" y="258182"/>
                    <a:pt x="112758" y="255997"/>
                  </a:cubicBezTo>
                  <a:lnTo>
                    <a:pt x="60274" y="221239"/>
                  </a:lnTo>
                  <a:cubicBezTo>
                    <a:pt x="43646" y="211063"/>
                    <a:pt x="29566" y="199706"/>
                    <a:pt x="18036" y="187167"/>
                  </a:cubicBezTo>
                  <a:cubicBezTo>
                    <a:pt x="6506" y="174629"/>
                    <a:pt x="494" y="157936"/>
                    <a:pt x="0" y="137089"/>
                  </a:cubicBezTo>
                  <a:lnTo>
                    <a:pt x="0" y="60922"/>
                  </a:lnTo>
                  <a:cubicBezTo>
                    <a:pt x="444" y="43724"/>
                    <a:pt x="6405"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3" name="Forma libre 102"/>
            <p:cNvSpPr/>
            <p:nvPr/>
          </p:nvSpPr>
          <p:spPr>
            <a:xfrm>
              <a:off x="98650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4" name="Forma libre 103"/>
            <p:cNvSpPr/>
            <p:nvPr/>
          </p:nvSpPr>
          <p:spPr>
            <a:xfrm>
              <a:off x="10112666" y="2838280"/>
              <a:ext cx="182804" cy="426644"/>
            </a:xfrm>
            <a:custGeom>
              <a:avLst/>
              <a:gdLst/>
              <a:ahLst/>
              <a:cxnLst/>
              <a:rect l="l" t="t" r="r" b="b"/>
              <a:pathLst>
                <a:path w="182804" h="426644">
                  <a:moveTo>
                    <a:pt x="60884" y="0"/>
                  </a:moveTo>
                  <a:lnTo>
                    <a:pt x="121920" y="0"/>
                  </a:lnTo>
                  <a:cubicBezTo>
                    <a:pt x="139106" y="444"/>
                    <a:pt x="153440" y="6405"/>
                    <a:pt x="164919" y="17883"/>
                  </a:cubicBezTo>
                  <a:cubicBezTo>
                    <a:pt x="176398" y="29362"/>
                    <a:pt x="182359" y="43696"/>
                    <a:pt x="182804" y="60884"/>
                  </a:cubicBezTo>
                  <a:lnTo>
                    <a:pt x="182804" y="365759"/>
                  </a:lnTo>
                  <a:cubicBezTo>
                    <a:pt x="182359" y="382948"/>
                    <a:pt x="176398" y="397282"/>
                    <a:pt x="164919" y="408761"/>
                  </a:cubicBezTo>
                  <a:cubicBezTo>
                    <a:pt x="153440" y="420239"/>
                    <a:pt x="139106" y="426200"/>
                    <a:pt x="121920"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3" y="54788"/>
                  </a:moveTo>
                  <a:cubicBezTo>
                    <a:pt x="72035" y="54928"/>
                    <a:pt x="68501" y="56477"/>
                    <a:pt x="65538" y="59437"/>
                  </a:cubicBezTo>
                  <a:cubicBezTo>
                    <a:pt x="62575" y="62396"/>
                    <a:pt x="61024" y="65928"/>
                    <a:pt x="60884" y="70031"/>
                  </a:cubicBezTo>
                  <a:lnTo>
                    <a:pt x="60884" y="356613"/>
                  </a:lnTo>
                  <a:cubicBezTo>
                    <a:pt x="61024" y="360716"/>
                    <a:pt x="62575" y="364247"/>
                    <a:pt x="65538" y="367207"/>
                  </a:cubicBezTo>
                  <a:cubicBezTo>
                    <a:pt x="68501" y="370167"/>
                    <a:pt x="72035" y="371717"/>
                    <a:pt x="76143" y="371856"/>
                  </a:cubicBezTo>
                  <a:lnTo>
                    <a:pt x="106661" y="371856"/>
                  </a:lnTo>
                  <a:cubicBezTo>
                    <a:pt x="110768" y="371717"/>
                    <a:pt x="114303" y="370167"/>
                    <a:pt x="117266" y="367207"/>
                  </a:cubicBezTo>
                  <a:cubicBezTo>
                    <a:pt x="120228" y="364247"/>
                    <a:pt x="121780" y="360716"/>
                    <a:pt x="121920" y="356613"/>
                  </a:cubicBezTo>
                  <a:lnTo>
                    <a:pt x="121920" y="70031"/>
                  </a:lnTo>
                  <a:cubicBezTo>
                    <a:pt x="121780" y="65928"/>
                    <a:pt x="120228" y="62396"/>
                    <a:pt x="117266" y="59437"/>
                  </a:cubicBezTo>
                  <a:cubicBezTo>
                    <a:pt x="114303" y="56477"/>
                    <a:pt x="110768" y="54928"/>
                    <a:pt x="106661" y="54788"/>
                  </a:cubicBezTo>
                  <a:lnTo>
                    <a:pt x="7614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5" name="Forma libre 104"/>
            <p:cNvSpPr/>
            <p:nvPr/>
          </p:nvSpPr>
          <p:spPr>
            <a:xfrm>
              <a:off x="103603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6" name="Forma libre 105"/>
            <p:cNvSpPr/>
            <p:nvPr/>
          </p:nvSpPr>
          <p:spPr>
            <a:xfrm>
              <a:off x="10598213" y="2838280"/>
              <a:ext cx="107213" cy="426644"/>
            </a:xfrm>
            <a:custGeom>
              <a:avLst/>
              <a:gdLst/>
              <a:ahLst/>
              <a:cxnLst/>
              <a:rect l="l" t="t" r="r" b="b"/>
              <a:pathLst>
                <a:path w="107213" h="426644">
                  <a:moveTo>
                    <a:pt x="0" y="0"/>
                  </a:moveTo>
                  <a:lnTo>
                    <a:pt x="107213" y="0"/>
                  </a:lnTo>
                  <a:lnTo>
                    <a:pt x="107213" y="426644"/>
                  </a:lnTo>
                  <a:lnTo>
                    <a:pt x="46297" y="426644"/>
                  </a:lnTo>
                  <a:lnTo>
                    <a:pt x="46297"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07" name="Forma libre 106"/>
            <p:cNvSpPr/>
            <p:nvPr/>
          </p:nvSpPr>
          <p:spPr>
            <a:xfrm>
              <a:off x="6030634"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8" name="Forma libre 107"/>
            <p:cNvSpPr/>
            <p:nvPr/>
          </p:nvSpPr>
          <p:spPr>
            <a:xfrm>
              <a:off x="6256489" y="3571705"/>
              <a:ext cx="188900" cy="426644"/>
            </a:xfrm>
            <a:custGeom>
              <a:avLst/>
              <a:gdLst/>
              <a:ahLst/>
              <a:cxnLst/>
              <a:rect l="l" t="t" r="r" b="b"/>
              <a:pathLst>
                <a:path w="188900" h="426644">
                  <a:moveTo>
                    <a:pt x="0" y="0"/>
                  </a:moveTo>
                  <a:lnTo>
                    <a:pt x="60884" y="0"/>
                  </a:lnTo>
                  <a:lnTo>
                    <a:pt x="60884" y="179832"/>
                  </a:lnTo>
                  <a:lnTo>
                    <a:pt x="128016" y="179832"/>
                  </a:lnTo>
                  <a:lnTo>
                    <a:pt x="128016" y="0"/>
                  </a:lnTo>
                  <a:lnTo>
                    <a:pt x="188900" y="0"/>
                  </a:lnTo>
                  <a:lnTo>
                    <a:pt x="188900" y="426644"/>
                  </a:lnTo>
                  <a:lnTo>
                    <a:pt x="128016" y="426644"/>
                  </a:lnTo>
                  <a:lnTo>
                    <a:pt x="128016"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9" name="Forma libre 108"/>
            <p:cNvSpPr/>
            <p:nvPr/>
          </p:nvSpPr>
          <p:spPr>
            <a:xfrm>
              <a:off x="65327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0" name="Forma libre 109"/>
            <p:cNvSpPr/>
            <p:nvPr/>
          </p:nvSpPr>
          <p:spPr>
            <a:xfrm>
              <a:off x="68375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1" name="Forma libre 110"/>
            <p:cNvSpPr/>
            <p:nvPr/>
          </p:nvSpPr>
          <p:spPr>
            <a:xfrm>
              <a:off x="7044627" y="3571705"/>
              <a:ext cx="188899" cy="426644"/>
            </a:xfrm>
            <a:custGeom>
              <a:avLst/>
              <a:gdLst/>
              <a:ahLst/>
              <a:cxnLst/>
              <a:rect l="l" t="t" r="r" b="b"/>
              <a:pathLst>
                <a:path w="188899" h="426644">
                  <a:moveTo>
                    <a:pt x="0" y="0"/>
                  </a:moveTo>
                  <a:lnTo>
                    <a:pt x="60883" y="0"/>
                  </a:lnTo>
                  <a:lnTo>
                    <a:pt x="60883" y="356616"/>
                  </a:lnTo>
                  <a:cubicBezTo>
                    <a:pt x="61023" y="360718"/>
                    <a:pt x="62575" y="364249"/>
                    <a:pt x="65537" y="367208"/>
                  </a:cubicBezTo>
                  <a:cubicBezTo>
                    <a:pt x="68500"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899" y="0"/>
                  </a:lnTo>
                  <a:lnTo>
                    <a:pt x="188899" y="365760"/>
                  </a:lnTo>
                  <a:cubicBezTo>
                    <a:pt x="188456" y="382949"/>
                    <a:pt x="182494" y="397282"/>
                    <a:pt x="171015" y="408761"/>
                  </a:cubicBezTo>
                  <a:cubicBezTo>
                    <a:pt x="159536" y="420239"/>
                    <a:pt x="145203" y="426200"/>
                    <a:pt x="128016" y="426644"/>
                  </a:cubicBezTo>
                  <a:lnTo>
                    <a:pt x="60883" y="426644"/>
                  </a:lnTo>
                  <a:cubicBezTo>
                    <a:pt x="43697" y="426200"/>
                    <a:pt x="29364" y="420239"/>
                    <a:pt x="17884" y="408761"/>
                  </a:cubicBezTo>
                  <a:cubicBezTo>
                    <a:pt x="6405" y="397282"/>
                    <a:pt x="444"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2" name="Forma libre 111"/>
            <p:cNvSpPr/>
            <p:nvPr/>
          </p:nvSpPr>
          <p:spPr>
            <a:xfrm>
              <a:off x="7278409"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3" name="Forma libre 112"/>
            <p:cNvSpPr/>
            <p:nvPr/>
          </p:nvSpPr>
          <p:spPr>
            <a:xfrm>
              <a:off x="7501826" y="3571705"/>
              <a:ext cx="188900" cy="426644"/>
            </a:xfrm>
            <a:custGeom>
              <a:avLst/>
              <a:gdLst/>
              <a:ahLst/>
              <a:cxnLst/>
              <a:rect l="l" t="t" r="r" b="b"/>
              <a:pathLst>
                <a:path w="188900" h="426644">
                  <a:moveTo>
                    <a:pt x="0" y="0"/>
                  </a:moveTo>
                  <a:lnTo>
                    <a:pt x="60883" y="0"/>
                  </a:lnTo>
                  <a:lnTo>
                    <a:pt x="60883" y="356616"/>
                  </a:lnTo>
                  <a:cubicBezTo>
                    <a:pt x="61023" y="360718"/>
                    <a:pt x="62575" y="364249"/>
                    <a:pt x="65537" y="367208"/>
                  </a:cubicBezTo>
                  <a:cubicBezTo>
                    <a:pt x="68499"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900" y="0"/>
                  </a:lnTo>
                  <a:lnTo>
                    <a:pt x="188900" y="365760"/>
                  </a:lnTo>
                  <a:cubicBezTo>
                    <a:pt x="188456" y="382949"/>
                    <a:pt x="182494" y="397282"/>
                    <a:pt x="171015" y="408761"/>
                  </a:cubicBezTo>
                  <a:cubicBezTo>
                    <a:pt x="159536" y="420239"/>
                    <a:pt x="145203" y="426200"/>
                    <a:pt x="128016" y="426644"/>
                  </a:cubicBezTo>
                  <a:lnTo>
                    <a:pt x="60883" y="426644"/>
                  </a:lnTo>
                  <a:cubicBezTo>
                    <a:pt x="43697" y="426200"/>
                    <a:pt x="29364" y="420239"/>
                    <a:pt x="17885" y="408761"/>
                  </a:cubicBezTo>
                  <a:cubicBezTo>
                    <a:pt x="6405" y="397282"/>
                    <a:pt x="443"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4" name="Forma libre 113"/>
            <p:cNvSpPr/>
            <p:nvPr/>
          </p:nvSpPr>
          <p:spPr>
            <a:xfrm>
              <a:off x="7770965" y="3571705"/>
              <a:ext cx="205969" cy="426644"/>
            </a:xfrm>
            <a:custGeom>
              <a:avLst/>
              <a:gdLst/>
              <a:ahLst/>
              <a:cxnLst/>
              <a:rect l="l" t="t" r="r" b="b"/>
              <a:pathLst>
                <a:path w="205969" h="426644">
                  <a:moveTo>
                    <a:pt x="0" y="0"/>
                  </a:moveTo>
                  <a:lnTo>
                    <a:pt x="128016" y="0"/>
                  </a:lnTo>
                  <a:cubicBezTo>
                    <a:pt x="145203" y="444"/>
                    <a:pt x="159536" y="6405"/>
                    <a:pt x="171015" y="17883"/>
                  </a:cubicBezTo>
                  <a:cubicBezTo>
                    <a:pt x="182494" y="29362"/>
                    <a:pt x="188456" y="43695"/>
                    <a:pt x="188900" y="60884"/>
                  </a:cubicBezTo>
                  <a:lnTo>
                    <a:pt x="188900" y="163906"/>
                  </a:lnTo>
                  <a:cubicBezTo>
                    <a:pt x="188507" y="178931"/>
                    <a:pt x="184423" y="191250"/>
                    <a:pt x="176647" y="200864"/>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5" y="172149"/>
                    <a:pt x="127877" y="168618"/>
                    <a:pt x="128016" y="164516"/>
                  </a:cubicBezTo>
                  <a:lnTo>
                    <a:pt x="128016" y="70028"/>
                  </a:lnTo>
                  <a:cubicBezTo>
                    <a:pt x="127877" y="65926"/>
                    <a:pt x="126325"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5" name="Forma libre 114"/>
            <p:cNvSpPr/>
            <p:nvPr/>
          </p:nvSpPr>
          <p:spPr>
            <a:xfrm>
              <a:off x="803766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6" name="Forma libre 115"/>
            <p:cNvSpPr/>
            <p:nvPr/>
          </p:nvSpPr>
          <p:spPr>
            <a:xfrm>
              <a:off x="8335760" y="3571705"/>
              <a:ext cx="188899" cy="426644"/>
            </a:xfrm>
            <a:custGeom>
              <a:avLst/>
              <a:gdLst/>
              <a:ahLst/>
              <a:cxnLst/>
              <a:rect l="l" t="t" r="r" b="b"/>
              <a:pathLst>
                <a:path w="188899" h="426644">
                  <a:moveTo>
                    <a:pt x="60883" y="0"/>
                  </a:moveTo>
                  <a:lnTo>
                    <a:pt x="128015" y="0"/>
                  </a:lnTo>
                  <a:cubicBezTo>
                    <a:pt x="145202" y="444"/>
                    <a:pt x="159535" y="6405"/>
                    <a:pt x="171015" y="17884"/>
                  </a:cubicBezTo>
                  <a:cubicBezTo>
                    <a:pt x="182493" y="29362"/>
                    <a:pt x="188455" y="43696"/>
                    <a:pt x="188899" y="60884"/>
                  </a:cubicBezTo>
                  <a:lnTo>
                    <a:pt x="188899" y="365759"/>
                  </a:lnTo>
                  <a:cubicBezTo>
                    <a:pt x="188455" y="382948"/>
                    <a:pt x="182493" y="397282"/>
                    <a:pt x="171015" y="408761"/>
                  </a:cubicBezTo>
                  <a:cubicBezTo>
                    <a:pt x="159535" y="420239"/>
                    <a:pt x="145202" y="426200"/>
                    <a:pt x="128015" y="426644"/>
                  </a:cubicBezTo>
                  <a:lnTo>
                    <a:pt x="60883" y="426644"/>
                  </a:lnTo>
                  <a:cubicBezTo>
                    <a:pt x="43696" y="426200"/>
                    <a:pt x="29364" y="420239"/>
                    <a:pt x="17885" y="408761"/>
                  </a:cubicBezTo>
                  <a:cubicBezTo>
                    <a:pt x="6405" y="397282"/>
                    <a:pt x="443" y="382948"/>
                    <a:pt x="0" y="365759"/>
                  </a:cubicBezTo>
                  <a:lnTo>
                    <a:pt x="0" y="60884"/>
                  </a:lnTo>
                  <a:cubicBezTo>
                    <a:pt x="443" y="43696"/>
                    <a:pt x="6405" y="29362"/>
                    <a:pt x="17885" y="17884"/>
                  </a:cubicBezTo>
                  <a:cubicBezTo>
                    <a:pt x="29364" y="6405"/>
                    <a:pt x="43696" y="444"/>
                    <a:pt x="60883" y="0"/>
                  </a:cubicBezTo>
                  <a:close/>
                  <a:moveTo>
                    <a:pt x="76140" y="54788"/>
                  </a:moveTo>
                  <a:cubicBezTo>
                    <a:pt x="72033"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3" y="371717"/>
                    <a:pt x="76140" y="371856"/>
                  </a:cubicBezTo>
                  <a:lnTo>
                    <a:pt x="112757" y="371856"/>
                  </a:lnTo>
                  <a:cubicBezTo>
                    <a:pt x="116865" y="371717"/>
                    <a:pt x="120399" y="370167"/>
                    <a:pt x="123361" y="367207"/>
                  </a:cubicBezTo>
                  <a:cubicBezTo>
                    <a:pt x="126325" y="364247"/>
                    <a:pt x="127875" y="360716"/>
                    <a:pt x="128015" y="356613"/>
                  </a:cubicBezTo>
                  <a:lnTo>
                    <a:pt x="128015" y="70031"/>
                  </a:lnTo>
                  <a:cubicBezTo>
                    <a:pt x="127875" y="65928"/>
                    <a:pt x="126325" y="62396"/>
                    <a:pt x="123361" y="59437"/>
                  </a:cubicBezTo>
                  <a:cubicBezTo>
                    <a:pt x="120399" y="56477"/>
                    <a:pt x="116865" y="54928"/>
                    <a:pt x="112757" y="54788"/>
                  </a:cubicBezTo>
                  <a:lnTo>
                    <a:pt x="76140"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7" name="Forma libre 116"/>
            <p:cNvSpPr/>
            <p:nvPr/>
          </p:nvSpPr>
          <p:spPr>
            <a:xfrm>
              <a:off x="85996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8" name="Forma libre 117"/>
            <p:cNvSpPr/>
            <p:nvPr/>
          </p:nvSpPr>
          <p:spPr>
            <a:xfrm>
              <a:off x="8894914" y="3571705"/>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9" name="Forma libre 118"/>
            <p:cNvSpPr/>
            <p:nvPr/>
          </p:nvSpPr>
          <p:spPr>
            <a:xfrm>
              <a:off x="90949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371856"/>
                  </a:lnTo>
                  <a:lnTo>
                    <a:pt x="152323" y="371856"/>
                  </a:lnTo>
                  <a:lnTo>
                    <a:pt x="15232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0" name="Forma libre 119"/>
            <p:cNvSpPr/>
            <p:nvPr/>
          </p:nvSpPr>
          <p:spPr>
            <a:xfrm>
              <a:off x="9279838" y="3571705"/>
              <a:ext cx="218236" cy="426644"/>
            </a:xfrm>
            <a:custGeom>
              <a:avLst/>
              <a:gdLst/>
              <a:ahLst/>
              <a:cxnLst/>
              <a:rect l="l" t="t" r="r" b="b"/>
              <a:pathLst>
                <a:path w="218236" h="426644">
                  <a:moveTo>
                    <a:pt x="75591" y="0"/>
                  </a:moveTo>
                  <a:lnTo>
                    <a:pt x="142646" y="0"/>
                  </a:lnTo>
                  <a:lnTo>
                    <a:pt x="218236" y="426644"/>
                  </a:lnTo>
                  <a:lnTo>
                    <a:pt x="154838" y="426644"/>
                  </a:lnTo>
                  <a:lnTo>
                    <a:pt x="145085" y="359600"/>
                  </a:lnTo>
                  <a:cubicBezTo>
                    <a:pt x="144200" y="359600"/>
                    <a:pt x="137976" y="359600"/>
                    <a:pt x="126412" y="359600"/>
                  </a:cubicBezTo>
                  <a:cubicBezTo>
                    <a:pt x="114850" y="359600"/>
                    <a:pt x="103252" y="359600"/>
                    <a:pt x="91620" y="359600"/>
                  </a:cubicBezTo>
                  <a:cubicBezTo>
                    <a:pt x="79990" y="359600"/>
                    <a:pt x="73630" y="359600"/>
                    <a:pt x="72542" y="359600"/>
                  </a:cubicBezTo>
                  <a:lnTo>
                    <a:pt x="63398" y="426644"/>
                  </a:lnTo>
                  <a:lnTo>
                    <a:pt x="0" y="426644"/>
                  </a:lnTo>
                  <a:lnTo>
                    <a:pt x="75591" y="0"/>
                  </a:lnTo>
                  <a:close/>
                  <a:moveTo>
                    <a:pt x="107290" y="92644"/>
                  </a:moveTo>
                  <a:lnTo>
                    <a:pt x="102413" y="152374"/>
                  </a:lnTo>
                  <a:lnTo>
                    <a:pt x="80467" y="304746"/>
                  </a:lnTo>
                  <a:lnTo>
                    <a:pt x="137160" y="304746"/>
                  </a:lnTo>
                  <a:lnTo>
                    <a:pt x="115824" y="152374"/>
                  </a:lnTo>
                  <a:lnTo>
                    <a:pt x="110948" y="92644"/>
                  </a:lnTo>
                  <a:lnTo>
                    <a:pt x="107290" y="92644"/>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1" name="Forma libre 120"/>
            <p:cNvSpPr/>
            <p:nvPr/>
          </p:nvSpPr>
          <p:spPr>
            <a:xfrm>
              <a:off x="9542614" y="3571705"/>
              <a:ext cx="205968" cy="426644"/>
            </a:xfrm>
            <a:custGeom>
              <a:avLst/>
              <a:gdLst/>
              <a:ahLst/>
              <a:cxnLst/>
              <a:rect l="l" t="t" r="r" b="b"/>
              <a:pathLst>
                <a:path w="205968" h="426644">
                  <a:moveTo>
                    <a:pt x="0" y="0"/>
                  </a:moveTo>
                  <a:lnTo>
                    <a:pt x="128016" y="0"/>
                  </a:lnTo>
                  <a:cubicBezTo>
                    <a:pt x="145202" y="444"/>
                    <a:pt x="159536" y="6405"/>
                    <a:pt x="171015" y="17883"/>
                  </a:cubicBezTo>
                  <a:cubicBezTo>
                    <a:pt x="182494" y="29362"/>
                    <a:pt x="188456" y="43695"/>
                    <a:pt x="188900" y="60884"/>
                  </a:cubicBezTo>
                  <a:lnTo>
                    <a:pt x="188900" y="163906"/>
                  </a:lnTo>
                  <a:cubicBezTo>
                    <a:pt x="188506" y="178931"/>
                    <a:pt x="184422" y="191250"/>
                    <a:pt x="176646" y="200864"/>
                  </a:cubicBezTo>
                  <a:cubicBezTo>
                    <a:pt x="168871" y="210477"/>
                    <a:pt x="159764"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2" name="Forma libre 121"/>
            <p:cNvSpPr/>
            <p:nvPr/>
          </p:nvSpPr>
          <p:spPr>
            <a:xfrm>
              <a:off x="980931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3" name="Forma libre 122"/>
            <p:cNvSpPr/>
            <p:nvPr/>
          </p:nvSpPr>
          <p:spPr>
            <a:xfrm>
              <a:off x="10104590" y="3571705"/>
              <a:ext cx="60883" cy="426644"/>
            </a:xfrm>
            <a:custGeom>
              <a:avLst/>
              <a:gdLst/>
              <a:ahLst/>
              <a:cxnLst/>
              <a:rect l="l" t="t" r="r" b="b"/>
              <a:pathLst>
                <a:path w="60883" h="426644">
                  <a:moveTo>
                    <a:pt x="0" y="0"/>
                  </a:moveTo>
                  <a:lnTo>
                    <a:pt x="60883" y="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4" name="Forma libre 123"/>
            <p:cNvSpPr/>
            <p:nvPr/>
          </p:nvSpPr>
          <p:spPr>
            <a:xfrm>
              <a:off x="1024746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5" name="Forma libre 124"/>
            <p:cNvSpPr/>
            <p:nvPr/>
          </p:nvSpPr>
          <p:spPr>
            <a:xfrm>
              <a:off x="10536033" y="3571705"/>
              <a:ext cx="188900" cy="426644"/>
            </a:xfrm>
            <a:custGeom>
              <a:avLst/>
              <a:gdLst/>
              <a:ahLst/>
              <a:cxnLst/>
              <a:rect l="l" t="t" r="r" b="b"/>
              <a:pathLst>
                <a:path w="188900" h="426644">
                  <a:moveTo>
                    <a:pt x="60884" y="0"/>
                  </a:moveTo>
                  <a:lnTo>
                    <a:pt x="128016" y="0"/>
                  </a:lnTo>
                  <a:cubicBezTo>
                    <a:pt x="145203" y="444"/>
                    <a:pt x="159536" y="6410"/>
                    <a:pt x="171016" y="17896"/>
                  </a:cubicBezTo>
                  <a:cubicBezTo>
                    <a:pt x="182495" y="29382"/>
                    <a:pt x="188456" y="43724"/>
                    <a:pt x="188900" y="60922"/>
                  </a:cubicBezTo>
                  <a:lnTo>
                    <a:pt x="188900" y="121844"/>
                  </a:lnTo>
                  <a:lnTo>
                    <a:pt x="128016" y="121844"/>
                  </a:lnTo>
                  <a:lnTo>
                    <a:pt x="128016" y="70031"/>
                  </a:lnTo>
                  <a:cubicBezTo>
                    <a:pt x="127876" y="65928"/>
                    <a:pt x="126325" y="62396"/>
                    <a:pt x="123363" y="59437"/>
                  </a:cubicBezTo>
                  <a:cubicBezTo>
                    <a:pt x="120400" y="56477"/>
                    <a:pt x="116865" y="54928"/>
                    <a:pt x="112759"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9" y="371856"/>
                  </a:lnTo>
                  <a:cubicBezTo>
                    <a:pt x="116865" y="371717"/>
                    <a:pt x="120400" y="370167"/>
                    <a:pt x="123363" y="367207"/>
                  </a:cubicBezTo>
                  <a:cubicBezTo>
                    <a:pt x="126325" y="364247"/>
                    <a:pt x="127876" y="360716"/>
                    <a:pt x="128016" y="356613"/>
                  </a:cubicBezTo>
                  <a:lnTo>
                    <a:pt x="128016" y="237712"/>
                  </a:lnTo>
                  <a:lnTo>
                    <a:pt x="91440" y="237703"/>
                  </a:lnTo>
                  <a:lnTo>
                    <a:pt x="91440" y="182823"/>
                  </a:lnTo>
                  <a:lnTo>
                    <a:pt x="188900" y="182823"/>
                  </a:lnTo>
                  <a:lnTo>
                    <a:pt x="188900" y="365758"/>
                  </a:lnTo>
                  <a:cubicBezTo>
                    <a:pt x="188456" y="382948"/>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8"/>
                    <a:pt x="0" y="365758"/>
                  </a:cubicBezTo>
                  <a:lnTo>
                    <a:pt x="0" y="60922"/>
                  </a:lnTo>
                  <a:cubicBezTo>
                    <a:pt x="444" y="43724"/>
                    <a:pt x="6406" y="29382"/>
                    <a:pt x="17885" y="17896"/>
                  </a:cubicBezTo>
                  <a:cubicBezTo>
                    <a:pt x="29364" y="6410"/>
                    <a:pt x="43697" y="444"/>
                    <a:pt x="60884"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grpSp>
        <p:nvGrpSpPr>
          <p:cNvPr id="2" name="Group 1">
            <a:extLst>
              <a:ext uri="{FF2B5EF4-FFF2-40B4-BE49-F238E27FC236}">
                <a16:creationId xmlns:a16="http://schemas.microsoft.com/office/drawing/2014/main" id="{19424019-2DC8-3E4B-A575-E713FE29F6BC}"/>
              </a:ext>
            </a:extLst>
          </p:cNvPr>
          <p:cNvGrpSpPr/>
          <p:nvPr/>
        </p:nvGrpSpPr>
        <p:grpSpPr>
          <a:xfrm>
            <a:off x="1284855" y="3481384"/>
            <a:ext cx="9650687" cy="2450659"/>
            <a:chOff x="1284855" y="3697513"/>
            <a:chExt cx="9650687" cy="1726729"/>
          </a:xfrm>
        </p:grpSpPr>
        <p:sp>
          <p:nvSpPr>
            <p:cNvPr id="13" name="1 Título"/>
            <p:cNvSpPr txBox="1">
              <a:spLocks/>
            </p:cNvSpPr>
            <p:nvPr/>
          </p:nvSpPr>
          <p:spPr>
            <a:xfrm>
              <a:off x="1284855" y="3697513"/>
              <a:ext cx="9650687" cy="172672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baseline="0">
                  <a:solidFill>
                    <a:srgbClr val="996633"/>
                  </a:solidFill>
                  <a:latin typeface="Solano Gothic MVB Std Cap" pitchFamily="50" charset="0"/>
                  <a:ea typeface="+mj-ea"/>
                  <a:cs typeface="+mj-cs"/>
                </a:defRPr>
              </a:lvl1pPr>
            </a:lstStyle>
            <a:p>
              <a:r>
                <a:rPr lang="en-US" dirty="0">
                  <a:solidFill>
                    <a:schemeClr val="tx1">
                      <a:lumMod val="65000"/>
                      <a:lumOff val="35000"/>
                    </a:schemeClr>
                  </a:solidFill>
                </a:rPr>
                <a:t>Dr Keri Wong</a:t>
              </a:r>
            </a:p>
            <a:p>
              <a:r>
                <a:rPr lang="en-GB" sz="2200" dirty="0">
                  <a:solidFill>
                    <a:schemeClr val="bg2">
                      <a:lumMod val="75000"/>
                    </a:schemeClr>
                  </a:solidFill>
                </a:rPr>
                <a:t>Universidad Peruana de Ciencias Aplicadas </a:t>
              </a:r>
            </a:p>
            <a:p>
              <a:r>
                <a:rPr lang="en-GB" sz="2200" dirty="0">
                  <a:solidFill>
                    <a:schemeClr val="bg2">
                      <a:lumMod val="75000"/>
                    </a:schemeClr>
                  </a:solidFill>
                </a:rPr>
                <a:t>18 February 2021 </a:t>
              </a:r>
            </a:p>
            <a:p>
              <a:endParaRPr lang="en-GB" sz="2200" dirty="0">
                <a:solidFill>
                  <a:schemeClr val="bg2">
                    <a:lumMod val="75000"/>
                  </a:schemeClr>
                </a:solidFill>
              </a:endParaRPr>
            </a:p>
            <a:p>
              <a:r>
                <a:rPr lang="en-GB" sz="2000" dirty="0">
                  <a:solidFill>
                    <a:srgbClr val="0432FF"/>
                  </a:solidFill>
                  <a:hlinkClick r:id="rId4">
                    <a:extLst>
                      <a:ext uri="{A12FA001-AC4F-418D-AE19-62706E023703}">
                        <ahyp:hlinkClr xmlns:ahyp="http://schemas.microsoft.com/office/drawing/2018/hyperlinkcolor" val="tx"/>
                      </a:ext>
                    </a:extLst>
                  </a:hlinkClick>
                </a:rPr>
                <a:t>keri.wong@ucl.ac.uk</a:t>
              </a:r>
              <a:r>
                <a:rPr lang="en-GB" sz="2000" dirty="0">
                  <a:solidFill>
                    <a:srgbClr val="0432FF"/>
                  </a:solidFill>
                </a:rPr>
                <a:t>  </a:t>
              </a:r>
              <a:r>
                <a:rPr lang="en-GB" sz="2000" dirty="0">
                  <a:solidFill>
                    <a:schemeClr val="tx1">
                      <a:lumMod val="50000"/>
                      <a:lumOff val="50000"/>
                    </a:schemeClr>
                  </a:solidFill>
                </a:rPr>
                <a:t>|      </a:t>
              </a:r>
              <a:r>
                <a:rPr lang="en-GB" sz="2000" dirty="0">
                  <a:solidFill>
                    <a:schemeClr val="tx1"/>
                  </a:solidFill>
                </a:rPr>
                <a:t>@DrKeriWong</a:t>
              </a:r>
            </a:p>
            <a:p>
              <a:pPr marL="2366963" algn="l"/>
              <a:r>
                <a:rPr lang="en-GB" sz="2000" dirty="0">
                  <a:solidFill>
                    <a:schemeClr val="accent2"/>
                  </a:solidFill>
                </a:rPr>
                <a:t>GlobalCOVIDStudy.com  </a:t>
              </a:r>
              <a:r>
                <a:rPr lang="en-GB" sz="2000" dirty="0">
                  <a:solidFill>
                    <a:schemeClr val="bg1">
                      <a:lumMod val="50000"/>
                    </a:schemeClr>
                  </a:solidFill>
                </a:rPr>
                <a:t>|  </a:t>
              </a:r>
              <a:r>
                <a:rPr lang="en-GB" sz="2000" dirty="0">
                  <a:solidFill>
                    <a:schemeClr val="tx1"/>
                  </a:solidFill>
                </a:rPr>
                <a:t>  </a:t>
              </a:r>
            </a:p>
          </p:txBody>
        </p:sp>
        <p:pic>
          <p:nvPicPr>
            <p:cNvPr id="126" name="Picture 2" descr="Twitter Logo transparent PNG - StickPNG">
              <a:extLst>
                <a:ext uri="{FF2B5EF4-FFF2-40B4-BE49-F238E27FC236}">
                  <a16:creationId xmlns:a16="http://schemas.microsoft.com/office/drawing/2014/main" id="{4794B7BC-5840-5B48-B6EE-2FC53784CA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1" y="4863503"/>
              <a:ext cx="420755" cy="351768"/>
            </a:xfrm>
            <a:prstGeom prst="rect">
              <a:avLst/>
            </a:prstGeom>
            <a:noFill/>
            <a:extLst>
              <a:ext uri="{909E8E84-426E-40DD-AFC4-6F175D3DCCD1}">
                <a14:hiddenFill xmlns:a14="http://schemas.microsoft.com/office/drawing/2010/main">
                  <a:solidFill>
                    <a:srgbClr val="FFFFFF"/>
                  </a:solidFill>
                </a14:hiddenFill>
              </a:ext>
            </a:extLst>
          </p:spPr>
        </p:pic>
      </p:grpSp>
      <p:pic>
        <p:nvPicPr>
          <p:cNvPr id="127" name="Picture 126" descr="Logo, company name&#10;&#10;Description automatically generated">
            <a:extLst>
              <a:ext uri="{FF2B5EF4-FFF2-40B4-BE49-F238E27FC236}">
                <a16:creationId xmlns:a16="http://schemas.microsoft.com/office/drawing/2014/main" id="{6102DCF7-FA0F-9D45-83CA-AF4A6CF025AC}"/>
              </a:ext>
            </a:extLst>
          </p:cNvPr>
          <p:cNvPicPr>
            <a:picLocks noChangeAspect="1"/>
          </p:cNvPicPr>
          <p:nvPr/>
        </p:nvPicPr>
        <p:blipFill>
          <a:blip r:embed="rId6">
            <a:alphaModFix amt="49000"/>
          </a:blip>
          <a:stretch>
            <a:fillRect/>
          </a:stretch>
        </p:blipFill>
        <p:spPr>
          <a:xfrm>
            <a:off x="16074" y="6029733"/>
            <a:ext cx="1579510" cy="770011"/>
          </a:xfrm>
          <a:prstGeom prst="rect">
            <a:avLst/>
          </a:prstGeom>
        </p:spPr>
      </p:pic>
      <p:sp>
        <p:nvSpPr>
          <p:cNvPr id="3" name="Rectangle 2">
            <a:extLst>
              <a:ext uri="{FF2B5EF4-FFF2-40B4-BE49-F238E27FC236}">
                <a16:creationId xmlns:a16="http://schemas.microsoft.com/office/drawing/2014/main" id="{68233D66-4861-6C41-A93E-3E8206C57CA0}"/>
              </a:ext>
            </a:extLst>
          </p:cNvPr>
          <p:cNvSpPr/>
          <p:nvPr/>
        </p:nvSpPr>
        <p:spPr>
          <a:xfrm>
            <a:off x="6651654" y="5518339"/>
            <a:ext cx="2120348" cy="1015663"/>
          </a:xfrm>
          <a:prstGeom prst="rect">
            <a:avLst/>
          </a:prstGeom>
        </p:spPr>
        <p:txBody>
          <a:bodyPr wrap="square">
            <a:spAutoFit/>
          </a:bodyPr>
          <a:lstStyle/>
          <a:p>
            <a:r>
              <a:rPr lang="en-GB" sz="2000" dirty="0"/>
              <a:t>@GlobalC19Study </a:t>
            </a:r>
          </a:p>
          <a:p>
            <a:r>
              <a:rPr lang="en-GB" sz="2000" dirty="0"/>
              <a:t>@GlobalC19Study </a:t>
            </a:r>
          </a:p>
          <a:p>
            <a:r>
              <a:rPr lang="en-US" sz="2000" dirty="0"/>
              <a:t>osf.io/fe8q7/</a:t>
            </a:r>
          </a:p>
        </p:txBody>
      </p:sp>
      <p:pic>
        <p:nvPicPr>
          <p:cNvPr id="130" name="Picture 2" descr="Image result for osf logo">
            <a:extLst>
              <a:ext uri="{FF2B5EF4-FFF2-40B4-BE49-F238E27FC236}">
                <a16:creationId xmlns:a16="http://schemas.microsoft.com/office/drawing/2014/main" id="{29089DE7-C8BB-CC47-84DE-42CB0D860F12}"/>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10000" b="90000" l="23451" r="73333">
                        <a14:foregroundMark x1="31111" y1="44444" x2="32000" y2="55159"/>
                        <a14:foregroundMark x1="38000" y1="28571" x2="42889" y2="36508"/>
                        <a14:foregroundMark x1="48667" y1="29365" x2="48889" y2="15873"/>
                        <a14:foregroundMark x1="57778" y1="37698" x2="63333" y2="34524"/>
                        <a14:foregroundMark x1="62889" y1="55556" x2="70000" y2="55952"/>
                        <a14:foregroundMark x1="56889" y1="64286" x2="59333" y2="71825"/>
                        <a14:foregroundMark x1="50444" y1="76190" x2="50444" y2="86508"/>
                        <a14:foregroundMark x1="42222" y1="64683" x2="35556" y2="71032"/>
                      </a14:backgroundRemoval>
                    </a14:imgEffect>
                  </a14:imgLayer>
                </a14:imgProps>
              </a:ext>
              <a:ext uri="{28A0092B-C50C-407E-A947-70E740481C1C}">
                <a14:useLocalDpi xmlns:a14="http://schemas.microsoft.com/office/drawing/2010/main" val="0"/>
              </a:ext>
            </a:extLst>
          </a:blip>
          <a:srcRect l="17216" r="20432"/>
          <a:stretch/>
        </p:blipFill>
        <p:spPr bwMode="auto">
          <a:xfrm>
            <a:off x="6324341" y="6211428"/>
            <a:ext cx="368021" cy="330525"/>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2" descr="Twitter Logo transparent PNG - StickPNG">
            <a:extLst>
              <a:ext uri="{FF2B5EF4-FFF2-40B4-BE49-F238E27FC236}">
                <a16:creationId xmlns:a16="http://schemas.microsoft.com/office/drawing/2014/main" id="{48549A7F-677C-0844-AE3F-E4C916E207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1228" y="5805447"/>
            <a:ext cx="420755" cy="499247"/>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4" descr="Instagram Logo transparent PNG - StickPNG">
            <a:extLst>
              <a:ext uri="{FF2B5EF4-FFF2-40B4-BE49-F238E27FC236}">
                <a16:creationId xmlns:a16="http://schemas.microsoft.com/office/drawing/2014/main" id="{A5D5571D-A363-A448-839E-E48EE10CC9E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98319" y="5599490"/>
            <a:ext cx="262378" cy="262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80713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8A8519-5CEC-D94A-A904-7FFF9FD7BD34}"/>
              </a:ext>
            </a:extLst>
          </p:cNvPr>
          <p:cNvSpPr>
            <a:spLocks noGrp="1"/>
          </p:cNvSpPr>
          <p:nvPr>
            <p:ph type="title"/>
          </p:nvPr>
        </p:nvSpPr>
        <p:spPr/>
        <p:txBody>
          <a:bodyPr/>
          <a:lstStyle/>
          <a:p>
            <a:r>
              <a:rPr lang="en-US" dirty="0"/>
              <a:t>UK situation</a:t>
            </a:r>
          </a:p>
        </p:txBody>
      </p:sp>
      <p:sp>
        <p:nvSpPr>
          <p:cNvPr id="3" name="Content Placeholder 2">
            <a:extLst>
              <a:ext uri="{FF2B5EF4-FFF2-40B4-BE49-F238E27FC236}">
                <a16:creationId xmlns:a16="http://schemas.microsoft.com/office/drawing/2014/main" id="{F87FD8FA-0BE1-9541-8857-798FBC1EC416}"/>
              </a:ext>
            </a:extLst>
          </p:cNvPr>
          <p:cNvSpPr>
            <a:spLocks noGrp="1"/>
          </p:cNvSpPr>
          <p:nvPr>
            <p:ph idx="1"/>
          </p:nvPr>
        </p:nvSpPr>
        <p:spPr/>
        <p:txBody>
          <a:bodyPr/>
          <a:lstStyle/>
          <a:p>
            <a:r>
              <a:rPr lang="en-US" dirty="0"/>
              <a:t>Tuesday 16 Feb – Scottish schools undergo phased return to schools</a:t>
            </a:r>
          </a:p>
          <a:p>
            <a:r>
              <a:rPr lang="en-US" dirty="0"/>
              <a:t>NI – schools remain closed until at least 8 March</a:t>
            </a:r>
          </a:p>
          <a:p>
            <a:r>
              <a:rPr lang="en-US" dirty="0"/>
              <a:t>UK – easing lockdown and reopening of schools on 22 Feb</a:t>
            </a:r>
          </a:p>
        </p:txBody>
      </p:sp>
    </p:spTree>
    <p:extLst>
      <p:ext uri="{BB962C8B-B14F-4D97-AF65-F5344CB8AC3E}">
        <p14:creationId xmlns:p14="http://schemas.microsoft.com/office/powerpoint/2010/main" val="12711115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1C1A288-85DC-8848-B0A2-1348518ABA8C}"/>
              </a:ext>
            </a:extLst>
          </p:cNvPr>
          <p:cNvSpPr>
            <a:spLocks noGrp="1"/>
          </p:cNvSpPr>
          <p:nvPr>
            <p:ph type="title"/>
          </p:nvPr>
        </p:nvSpPr>
        <p:spPr>
          <a:xfrm>
            <a:off x="841248" y="256032"/>
            <a:ext cx="10506456" cy="1014984"/>
          </a:xfrm>
        </p:spPr>
        <p:txBody>
          <a:bodyPr anchor="b">
            <a:normAutofit/>
          </a:bodyPr>
          <a:lstStyle/>
          <a:p>
            <a:r>
              <a:rPr lang="en-US" dirty="0"/>
              <a:t>Questions</a:t>
            </a:r>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graphicFrame>
        <p:nvGraphicFramePr>
          <p:cNvPr id="4" name="Content Placeholder 3">
            <a:extLst>
              <a:ext uri="{FF2B5EF4-FFF2-40B4-BE49-F238E27FC236}">
                <a16:creationId xmlns:a16="http://schemas.microsoft.com/office/drawing/2014/main" id="{9D48BAA7-33E7-674E-BD9E-EA680C363C4A}"/>
              </a:ext>
            </a:extLst>
          </p:cNvPr>
          <p:cNvGraphicFramePr>
            <a:graphicFrameLocks noGrp="1"/>
          </p:cNvGraphicFramePr>
          <p:nvPr>
            <p:ph idx="1"/>
            <p:extLst>
              <p:ext uri="{D42A27DB-BD31-4B8C-83A1-F6EECF244321}">
                <p14:modId xmlns:p14="http://schemas.microsoft.com/office/powerpoint/2010/main" val="207400749"/>
              </p:ext>
            </p:extLst>
          </p:nvPr>
        </p:nvGraphicFramePr>
        <p:xfrm>
          <a:off x="834887" y="1647991"/>
          <a:ext cx="10518913" cy="4890057"/>
        </p:xfrm>
        <a:graphic>
          <a:graphicData uri="http://schemas.openxmlformats.org/drawingml/2006/table">
            <a:tbl>
              <a:tblPr/>
              <a:tblGrid>
                <a:gridCol w="10518913">
                  <a:extLst>
                    <a:ext uri="{9D8B030D-6E8A-4147-A177-3AD203B41FA5}">
                      <a16:colId xmlns:a16="http://schemas.microsoft.com/office/drawing/2014/main" val="1740920341"/>
                    </a:ext>
                  </a:extLst>
                </a:gridCol>
              </a:tblGrid>
              <a:tr h="4689698">
                <a:tc>
                  <a:txBody>
                    <a:bodyPr/>
                    <a:lstStyle/>
                    <a:p>
                      <a:pPr marL="457200" indent="-457200" algn="l" fontAlgn="t">
                        <a:spcBef>
                          <a:spcPts val="0"/>
                        </a:spcBef>
                        <a:spcAft>
                          <a:spcPts val="0"/>
                        </a:spcAft>
                        <a:buFont typeface="Arial" panose="020B0604020202020204" pitchFamily="34" charset="0"/>
                        <a:buChar char="•"/>
                      </a:pPr>
                      <a:r>
                        <a:rPr lang="en-GB" sz="2500" b="0" i="0" u="none" strike="noStrike" dirty="0">
                          <a:effectLst/>
                          <a:latin typeface="Calibri" panose="020F0502020204030204" pitchFamily="34" charset="0"/>
                        </a:rPr>
                        <a:t>How must schools innovate to guarantee the socioemotional wellbeing now and after the return to the physical classroom? Please, keep in mind that only distance learning has taken place in schools in Peru since 2020.</a:t>
                      </a:r>
                    </a:p>
                    <a:p>
                      <a:pPr marL="457200" indent="-457200" algn="l" fontAlgn="t">
                        <a:spcBef>
                          <a:spcPts val="0"/>
                        </a:spcBef>
                        <a:spcAft>
                          <a:spcPts val="0"/>
                        </a:spcAft>
                        <a:buFont typeface="Arial" panose="020B0604020202020204" pitchFamily="34" charset="0"/>
                        <a:buChar char="•"/>
                      </a:pPr>
                      <a:endParaRPr lang="en-GB" sz="2500" b="0" i="0" u="none" strike="noStrike" dirty="0">
                        <a:effectLst/>
                        <a:latin typeface="Calibri" panose="020F0502020204030204" pitchFamily="34" charset="0"/>
                      </a:endParaRPr>
                    </a:p>
                    <a:p>
                      <a:pPr marL="457200" indent="-457200" algn="l" fontAlgn="t">
                        <a:spcBef>
                          <a:spcPts val="0"/>
                        </a:spcBef>
                        <a:spcAft>
                          <a:spcPts val="0"/>
                        </a:spcAft>
                        <a:buFont typeface="+mj-lt"/>
                        <a:buAutoNum type="arabicPeriod"/>
                      </a:pPr>
                      <a:r>
                        <a:rPr lang="en-GB" sz="2200" b="1" i="0" u="none" strike="noStrike" dirty="0">
                          <a:solidFill>
                            <a:srgbClr val="0432FF"/>
                          </a:solidFill>
                          <a:effectLst/>
                          <a:latin typeface="Arial" panose="020B0604020202020204" pitchFamily="34" charset="0"/>
                        </a:rPr>
                        <a:t>Patience. Iteration. Start listening now.</a:t>
                      </a:r>
                    </a:p>
                    <a:p>
                      <a:pPr marL="457200" indent="-457200" algn="l" fontAlgn="t">
                        <a:spcBef>
                          <a:spcPts val="0"/>
                        </a:spcBef>
                        <a:spcAft>
                          <a:spcPts val="0"/>
                        </a:spcAft>
                        <a:buFont typeface="+mj-lt"/>
                        <a:buAutoNum type="arabicPeriod"/>
                      </a:pPr>
                      <a:r>
                        <a:rPr lang="en-GB" sz="2200" b="1" i="0" u="none" strike="noStrike" dirty="0">
                          <a:solidFill>
                            <a:srgbClr val="0432FF"/>
                          </a:solidFill>
                          <a:effectLst/>
                          <a:latin typeface="Arial" panose="020B0604020202020204" pitchFamily="34" charset="0"/>
                        </a:rPr>
                        <a:t>Socioemotional wellbeing of children and teachers should be prioritised now</a:t>
                      </a:r>
                      <a:r>
                        <a:rPr lang="en-GB" sz="2200" b="0" i="0" u="none" strike="noStrike" dirty="0">
                          <a:solidFill>
                            <a:srgbClr val="0432FF"/>
                          </a:solidFill>
                          <a:effectLst/>
                          <a:latin typeface="Arial" panose="020B0604020202020204" pitchFamily="34" charset="0"/>
                        </a:rPr>
                        <a:t>. Without good mental health, you cannot expect to have good physical health or even motivation/attention to learn in the classroom. This includes recognising the some families and children are going experiencing grief and loss of loved ones. </a:t>
                      </a:r>
                    </a:p>
                    <a:p>
                      <a:pPr marL="457200" indent="-457200" algn="l" fontAlgn="t">
                        <a:spcBef>
                          <a:spcPts val="0"/>
                        </a:spcBef>
                        <a:spcAft>
                          <a:spcPts val="0"/>
                        </a:spcAft>
                        <a:buFont typeface="+mj-lt"/>
                        <a:buAutoNum type="arabicPeriod"/>
                      </a:pPr>
                      <a:r>
                        <a:rPr lang="en-GB" sz="2200" b="1" i="0" u="none" strike="noStrike" dirty="0">
                          <a:solidFill>
                            <a:srgbClr val="0432FF"/>
                          </a:solidFill>
                          <a:effectLst/>
                          <a:latin typeface="Arial" panose="020B0604020202020204" pitchFamily="34" charset="0"/>
                        </a:rPr>
                        <a:t>Breaks and playtime are necessary. </a:t>
                      </a:r>
                      <a:r>
                        <a:rPr lang="en-GB" sz="2200" b="0" i="0" u="none" strike="noStrike" dirty="0">
                          <a:solidFill>
                            <a:srgbClr val="0432FF"/>
                          </a:solidFill>
                          <a:effectLst/>
                          <a:latin typeface="Arial" panose="020B0604020202020204" pitchFamily="34" charset="0"/>
                        </a:rPr>
                        <a:t>There is a sense of urgency to ‘catch-up academically’ by extending school days and reducing play time for instance. </a:t>
                      </a:r>
                    </a:p>
                    <a:p>
                      <a:pPr marL="457200" indent="-457200" algn="l" fontAlgn="t">
                        <a:spcBef>
                          <a:spcPts val="0"/>
                        </a:spcBef>
                        <a:spcAft>
                          <a:spcPts val="0"/>
                        </a:spcAft>
                        <a:buFont typeface="+mj-lt"/>
                        <a:buAutoNum type="arabicPeriod"/>
                      </a:pPr>
                      <a:r>
                        <a:rPr lang="en-GB" sz="2200" b="1" i="0" u="none" strike="noStrike" dirty="0">
                          <a:solidFill>
                            <a:srgbClr val="0432FF"/>
                          </a:solidFill>
                          <a:effectLst/>
                          <a:latin typeface="Arial" panose="020B0604020202020204" pitchFamily="34" charset="0"/>
                        </a:rPr>
                        <a:t>It’s time to be creative! Growth mindset is </a:t>
                      </a:r>
                      <a:r>
                        <a:rPr lang="en-GB" sz="2200" b="0" i="0" u="none" strike="noStrike" dirty="0">
                          <a:solidFill>
                            <a:srgbClr val="0432FF"/>
                          </a:solidFill>
                          <a:effectLst/>
                          <a:latin typeface="Arial" panose="020B0604020202020204" pitchFamily="34" charset="0"/>
                        </a:rPr>
                        <a:t>paramount to all of us recovering from this pandemic and being more resilient in general.</a:t>
                      </a:r>
                    </a:p>
                  </a:txBody>
                  <a:tcPr marL="66286" marR="66286" marT="13257" marB="0">
                    <a:lnL>
                      <a:noFill/>
                    </a:lnL>
                    <a:lnR>
                      <a:noFill/>
                    </a:lnR>
                    <a:lnT>
                      <a:noFill/>
                    </a:lnT>
                    <a:lnB>
                      <a:noFill/>
                    </a:lnB>
                  </a:tcPr>
                </a:tc>
                <a:extLst>
                  <a:ext uri="{0D108BD9-81ED-4DB2-BD59-A6C34878D82A}">
                    <a16:rowId xmlns:a16="http://schemas.microsoft.com/office/drawing/2014/main" val="1663979861"/>
                  </a:ext>
                </a:extLst>
              </a:tr>
            </a:tbl>
          </a:graphicData>
        </a:graphic>
      </p:graphicFrame>
    </p:spTree>
    <p:extLst>
      <p:ext uri="{BB962C8B-B14F-4D97-AF65-F5344CB8AC3E}">
        <p14:creationId xmlns:p14="http://schemas.microsoft.com/office/powerpoint/2010/main" val="38183591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1C1A288-85DC-8848-B0A2-1348518ABA8C}"/>
              </a:ext>
            </a:extLst>
          </p:cNvPr>
          <p:cNvSpPr>
            <a:spLocks noGrp="1"/>
          </p:cNvSpPr>
          <p:nvPr>
            <p:ph type="title"/>
          </p:nvPr>
        </p:nvSpPr>
        <p:spPr>
          <a:xfrm>
            <a:off x="841248" y="256032"/>
            <a:ext cx="10506456" cy="1014984"/>
          </a:xfrm>
        </p:spPr>
        <p:txBody>
          <a:bodyPr anchor="b">
            <a:normAutofit/>
          </a:bodyPr>
          <a:lstStyle/>
          <a:p>
            <a:r>
              <a:rPr lang="en-US" dirty="0"/>
              <a:t>Questions</a:t>
            </a:r>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graphicFrame>
        <p:nvGraphicFramePr>
          <p:cNvPr id="4" name="Content Placeholder 3">
            <a:extLst>
              <a:ext uri="{FF2B5EF4-FFF2-40B4-BE49-F238E27FC236}">
                <a16:creationId xmlns:a16="http://schemas.microsoft.com/office/drawing/2014/main" id="{9D48BAA7-33E7-674E-BD9E-EA680C363C4A}"/>
              </a:ext>
            </a:extLst>
          </p:cNvPr>
          <p:cNvGraphicFramePr>
            <a:graphicFrameLocks noGrp="1"/>
          </p:cNvGraphicFramePr>
          <p:nvPr>
            <p:ph idx="1"/>
            <p:extLst>
              <p:ext uri="{D42A27DB-BD31-4B8C-83A1-F6EECF244321}">
                <p14:modId xmlns:p14="http://schemas.microsoft.com/office/powerpoint/2010/main" val="876266096"/>
              </p:ext>
            </p:extLst>
          </p:nvPr>
        </p:nvGraphicFramePr>
        <p:xfrm>
          <a:off x="841248" y="1787119"/>
          <a:ext cx="10515600" cy="4554777"/>
        </p:xfrm>
        <a:graphic>
          <a:graphicData uri="http://schemas.openxmlformats.org/drawingml/2006/table">
            <a:tbl>
              <a:tblPr/>
              <a:tblGrid>
                <a:gridCol w="10515600">
                  <a:extLst>
                    <a:ext uri="{9D8B030D-6E8A-4147-A177-3AD203B41FA5}">
                      <a16:colId xmlns:a16="http://schemas.microsoft.com/office/drawing/2014/main" val="1740920341"/>
                    </a:ext>
                  </a:extLst>
                </a:gridCol>
              </a:tblGrid>
              <a:tr h="3882235">
                <a:tc>
                  <a:txBody>
                    <a:bodyPr/>
                    <a:lstStyle/>
                    <a:p>
                      <a:pPr marL="457200" indent="-457200" algn="l" fontAlgn="t">
                        <a:spcBef>
                          <a:spcPts val="0"/>
                        </a:spcBef>
                        <a:spcAft>
                          <a:spcPts val="0"/>
                        </a:spcAft>
                        <a:buFont typeface="Arial" panose="020B0604020202020204" pitchFamily="34" charset="0"/>
                        <a:buChar char="•"/>
                      </a:pPr>
                      <a:r>
                        <a:rPr lang="en-GB" sz="2500" b="0" i="0" u="none" strike="noStrike" dirty="0">
                          <a:effectLst/>
                          <a:latin typeface="Calibri" panose="020F0502020204030204" pitchFamily="34" charset="0"/>
                        </a:rPr>
                        <a:t>Could you summarize how the year 2020 was in your country, regarding education? Also, what actions have been implemented for this year? And what are the expectations? For your answers, we invite you to consider education at all stages of human development. </a:t>
                      </a:r>
                      <a:endParaRPr lang="en-GB" sz="2500" b="0" i="0" u="none" strike="noStrike" dirty="0">
                        <a:effectLst/>
                        <a:latin typeface="Arial" panose="020B0604020202020204" pitchFamily="34" charset="0"/>
                      </a:endParaRPr>
                    </a:p>
                    <a:p>
                      <a:pPr marL="285750" indent="-285750" algn="l" fontAlgn="t">
                        <a:spcBef>
                          <a:spcPts val="0"/>
                        </a:spcBef>
                        <a:spcAft>
                          <a:spcPts val="0"/>
                        </a:spcAft>
                        <a:buFont typeface="Arial" panose="020B0604020202020204" pitchFamily="34" charset="0"/>
                        <a:buChar char="•"/>
                      </a:pPr>
                      <a:r>
                        <a:rPr lang="en-GB" sz="1800" b="1" i="0" u="none" strike="noStrike" dirty="0">
                          <a:solidFill>
                            <a:srgbClr val="0432FF"/>
                          </a:solidFill>
                          <a:effectLst/>
                          <a:latin typeface="Arial" panose="020B0604020202020204" pitchFamily="34" charset="0"/>
                        </a:rPr>
                        <a:t>It has been a tumultuous year for the UK education sector. </a:t>
                      </a:r>
                      <a:r>
                        <a:rPr lang="en-GB" sz="1800" b="0" i="0" u="none" strike="noStrike" dirty="0">
                          <a:solidFill>
                            <a:srgbClr val="0432FF"/>
                          </a:solidFill>
                          <a:effectLst/>
                          <a:latin typeface="Arial" panose="020B0604020202020204" pitchFamily="34" charset="0"/>
                        </a:rPr>
                        <a:t>Kudos to teachers and school leaders who have done an amazing job coping with the various government guideline changes and flip-flopping of decisions. </a:t>
                      </a:r>
                    </a:p>
                    <a:p>
                      <a:pPr marL="285750" indent="-285750" algn="l" fontAlgn="t">
                        <a:spcBef>
                          <a:spcPts val="0"/>
                        </a:spcBef>
                        <a:spcAft>
                          <a:spcPts val="0"/>
                        </a:spcAft>
                        <a:buFont typeface="Arial" panose="020B0604020202020204" pitchFamily="34" charset="0"/>
                        <a:buChar char="•"/>
                      </a:pPr>
                      <a:r>
                        <a:rPr lang="en-GB" sz="1800" b="1" i="0" u="none" strike="noStrike" dirty="0">
                          <a:solidFill>
                            <a:srgbClr val="0432FF"/>
                          </a:solidFill>
                          <a:effectLst/>
                          <a:latin typeface="Arial" panose="020B0604020202020204" pitchFamily="34" charset="0"/>
                        </a:rPr>
                        <a:t>There has been lots of discussion around loss of time in learning, assessments, reopening schools safely</a:t>
                      </a:r>
                      <a:r>
                        <a:rPr lang="en-GB" sz="1800" b="0" i="0" u="none" strike="noStrike" dirty="0">
                          <a:solidFill>
                            <a:srgbClr val="0432FF"/>
                          </a:solidFill>
                          <a:effectLst/>
                          <a:latin typeface="Arial" panose="020B0604020202020204" pitchFamily="34" charset="0"/>
                        </a:rPr>
                        <a:t>. Further inequality highlighted in education system, in turn led to </a:t>
                      </a:r>
                      <a:r>
                        <a:rPr lang="en-GB" sz="1800" b="1" i="0" u="none" strike="noStrike" dirty="0">
                          <a:solidFill>
                            <a:srgbClr val="0432FF"/>
                          </a:solidFill>
                          <a:effectLst/>
                          <a:latin typeface="Arial" panose="020B0604020202020204" pitchFamily="34" charset="0"/>
                        </a:rPr>
                        <a:t>over-subscription</a:t>
                      </a:r>
                      <a:r>
                        <a:rPr lang="en-GB" sz="1800" b="0" i="0" u="none" strike="noStrike" dirty="0">
                          <a:solidFill>
                            <a:srgbClr val="0432FF"/>
                          </a:solidFill>
                          <a:effectLst/>
                          <a:latin typeface="Arial" panose="020B0604020202020204" pitchFamily="34" charset="0"/>
                        </a:rPr>
                        <a:t> at the Higher Education level. The pandemic has highlighted failures in our system, but we’ve also seen teachers and school leaders stepping up and keeping everyone informed/together.</a:t>
                      </a:r>
                    </a:p>
                    <a:p>
                      <a:pPr marL="285750" indent="-285750" algn="l" fontAlgn="t">
                        <a:spcBef>
                          <a:spcPts val="0"/>
                        </a:spcBef>
                        <a:spcAft>
                          <a:spcPts val="0"/>
                        </a:spcAft>
                        <a:buFont typeface="Arial" panose="020B0604020202020204" pitchFamily="34" charset="0"/>
                        <a:buChar char="•"/>
                      </a:pPr>
                      <a:r>
                        <a:rPr lang="en-GB" sz="1800" b="1" i="0" u="none" strike="noStrike" dirty="0">
                          <a:solidFill>
                            <a:srgbClr val="0432FF"/>
                          </a:solidFill>
                          <a:effectLst/>
                          <a:latin typeface="Arial" panose="020B0604020202020204" pitchFamily="34" charset="0"/>
                        </a:rPr>
                        <a:t>This year, high school exams have been cancelled, HE has had to pivot. Current vaccine rollout </a:t>
                      </a:r>
                      <a:r>
                        <a:rPr lang="en-GB" sz="1800" b="0" i="0" u="none" strike="noStrike" dirty="0">
                          <a:solidFill>
                            <a:srgbClr val="0432FF"/>
                          </a:solidFill>
                          <a:effectLst/>
                          <a:latin typeface="Arial" panose="020B0604020202020204" pitchFamily="34" charset="0"/>
                        </a:rPr>
                        <a:t>needs to prioritise teachers and special needs educators. Schools need to be safe before teachers/students can return at all levels. </a:t>
                      </a:r>
                    </a:p>
                    <a:p>
                      <a:pPr marL="285750" indent="-285750" algn="l" fontAlgn="t">
                        <a:spcBef>
                          <a:spcPts val="0"/>
                        </a:spcBef>
                        <a:spcAft>
                          <a:spcPts val="0"/>
                        </a:spcAft>
                        <a:buFont typeface="Arial" panose="020B0604020202020204" pitchFamily="34" charset="0"/>
                        <a:buChar char="•"/>
                      </a:pPr>
                      <a:r>
                        <a:rPr lang="en-GB" sz="1800" b="0" i="0" u="none" strike="noStrike" dirty="0">
                          <a:solidFill>
                            <a:srgbClr val="0432FF"/>
                          </a:solidFill>
                          <a:effectLst/>
                          <a:latin typeface="Arial" panose="020B0604020202020204" pitchFamily="34" charset="0"/>
                        </a:rPr>
                        <a:t>Highlighted the importance of school’s role during the pandemic in keeping workforce functioning.</a:t>
                      </a:r>
                    </a:p>
                  </a:txBody>
                  <a:tcPr marL="66286" marR="66286" marT="13257" marB="0">
                    <a:lnL>
                      <a:noFill/>
                    </a:lnL>
                    <a:lnR>
                      <a:noFill/>
                    </a:lnR>
                    <a:lnT>
                      <a:noFill/>
                    </a:lnT>
                    <a:lnB>
                      <a:noFill/>
                    </a:lnB>
                  </a:tcPr>
                </a:tc>
                <a:extLst>
                  <a:ext uri="{0D108BD9-81ED-4DB2-BD59-A6C34878D82A}">
                    <a16:rowId xmlns:a16="http://schemas.microsoft.com/office/drawing/2014/main" val="1663979861"/>
                  </a:ext>
                </a:extLst>
              </a:tr>
            </a:tbl>
          </a:graphicData>
        </a:graphic>
      </p:graphicFrame>
    </p:spTree>
    <p:extLst>
      <p:ext uri="{BB962C8B-B14F-4D97-AF65-F5344CB8AC3E}">
        <p14:creationId xmlns:p14="http://schemas.microsoft.com/office/powerpoint/2010/main" val="7210189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1C1A288-85DC-8848-B0A2-1348518ABA8C}"/>
              </a:ext>
            </a:extLst>
          </p:cNvPr>
          <p:cNvSpPr>
            <a:spLocks noGrp="1"/>
          </p:cNvSpPr>
          <p:nvPr>
            <p:ph type="title"/>
          </p:nvPr>
        </p:nvSpPr>
        <p:spPr>
          <a:xfrm>
            <a:off x="841248" y="256032"/>
            <a:ext cx="10506456" cy="1014984"/>
          </a:xfrm>
        </p:spPr>
        <p:txBody>
          <a:bodyPr anchor="b">
            <a:normAutofit/>
          </a:bodyPr>
          <a:lstStyle/>
          <a:p>
            <a:r>
              <a:rPr lang="en-US" dirty="0"/>
              <a:t>Questions</a:t>
            </a:r>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graphicFrame>
        <p:nvGraphicFramePr>
          <p:cNvPr id="4" name="Content Placeholder 3">
            <a:extLst>
              <a:ext uri="{FF2B5EF4-FFF2-40B4-BE49-F238E27FC236}">
                <a16:creationId xmlns:a16="http://schemas.microsoft.com/office/drawing/2014/main" id="{9D48BAA7-33E7-674E-BD9E-EA680C363C4A}"/>
              </a:ext>
            </a:extLst>
          </p:cNvPr>
          <p:cNvGraphicFramePr>
            <a:graphicFrameLocks noGrp="1"/>
          </p:cNvGraphicFramePr>
          <p:nvPr>
            <p:ph idx="1"/>
            <p:extLst>
              <p:ext uri="{D42A27DB-BD31-4B8C-83A1-F6EECF244321}">
                <p14:modId xmlns:p14="http://schemas.microsoft.com/office/powerpoint/2010/main" val="829315524"/>
              </p:ext>
            </p:extLst>
          </p:nvPr>
        </p:nvGraphicFramePr>
        <p:xfrm>
          <a:off x="801945" y="1634502"/>
          <a:ext cx="10515600" cy="4966257"/>
        </p:xfrm>
        <a:graphic>
          <a:graphicData uri="http://schemas.openxmlformats.org/drawingml/2006/table">
            <a:tbl>
              <a:tblPr/>
              <a:tblGrid>
                <a:gridCol w="10515600">
                  <a:extLst>
                    <a:ext uri="{9D8B030D-6E8A-4147-A177-3AD203B41FA5}">
                      <a16:colId xmlns:a16="http://schemas.microsoft.com/office/drawing/2014/main" val="1740920341"/>
                    </a:ext>
                  </a:extLst>
                </a:gridCol>
              </a:tblGrid>
              <a:tr h="3882235">
                <a:tc>
                  <a:txBody>
                    <a:bodyPr/>
                    <a:lstStyle/>
                    <a:p>
                      <a:pPr marL="457200" indent="-457200" algn="l" fontAlgn="t">
                        <a:spcBef>
                          <a:spcPts val="0"/>
                        </a:spcBef>
                        <a:spcAft>
                          <a:spcPts val="0"/>
                        </a:spcAft>
                        <a:buFont typeface="+mj-lt"/>
                        <a:buAutoNum type="arabicPeriod" startAt="3"/>
                      </a:pPr>
                      <a:r>
                        <a:rPr lang="en-GB" sz="2500" b="0" i="0" u="none" strike="noStrike" dirty="0">
                          <a:effectLst/>
                          <a:latin typeface="Calibri" panose="020F0502020204030204" pitchFamily="34" charset="0"/>
                        </a:rPr>
                        <a:t>In your opinion, what profile should the educator of the XXI century have? For your answer, we invite you to consider the impact of the pandemic crisis on the development of digital education. </a:t>
                      </a:r>
                      <a:endParaRPr lang="en-GB" sz="2500" b="0" i="0" u="none" strike="noStrike" dirty="0">
                        <a:effectLst/>
                        <a:latin typeface="Arial" panose="020B0604020202020204" pitchFamily="34" charset="0"/>
                      </a:endParaRPr>
                    </a:p>
                    <a:p>
                      <a:pPr marL="0" indent="0" algn="l" fontAlgn="t">
                        <a:spcBef>
                          <a:spcPts val="0"/>
                        </a:spcBef>
                        <a:spcAft>
                          <a:spcPts val="0"/>
                        </a:spcAft>
                        <a:buFont typeface="+mj-lt"/>
                        <a:buNone/>
                      </a:pPr>
                      <a:r>
                        <a:rPr lang="en-GB" sz="2500" b="0" i="0" u="none" strike="noStrike" dirty="0">
                          <a:solidFill>
                            <a:srgbClr val="0432FF"/>
                          </a:solidFill>
                          <a:effectLst/>
                          <a:latin typeface="Arial" panose="020B0604020202020204" pitchFamily="34" charset="0"/>
                        </a:rPr>
                        <a:t>Self-centred and student-centred teachers. What I mean is that they have to first and foremost - perhaps for the first time in their career - put themselves first. Recognise that we are in this for the long-run and that to be the ‘super heroes’ our society needs us to be, we need to be ‘fit’ before thinking about others. Mental health first. Otherwise we cannot possibly create the best conditions for students to learn, without burning out. If we want students to be resilient and smart, we need to follow our own advice first. The 21</a:t>
                      </a:r>
                      <a:r>
                        <a:rPr lang="en-GB" sz="2500" b="0" i="0" u="none" strike="noStrike" baseline="30000" dirty="0">
                          <a:solidFill>
                            <a:srgbClr val="0432FF"/>
                          </a:solidFill>
                          <a:effectLst/>
                          <a:latin typeface="Arial" panose="020B0604020202020204" pitchFamily="34" charset="0"/>
                        </a:rPr>
                        <a:t>st</a:t>
                      </a:r>
                      <a:r>
                        <a:rPr lang="en-GB" sz="2500" b="0" i="0" u="none" strike="noStrike" dirty="0">
                          <a:solidFill>
                            <a:srgbClr val="0432FF"/>
                          </a:solidFill>
                          <a:effectLst/>
                          <a:latin typeface="Arial" panose="020B0604020202020204" pitchFamily="34" charset="0"/>
                        </a:rPr>
                        <a:t> c educator needs to have qualities of creativity, growth mindset, empathic, inquisitive, someone who is kind to themselves and others.</a:t>
                      </a:r>
                      <a:endParaRPr lang="en-GB" sz="2500" b="0" i="0" u="none" strike="noStrike" dirty="0">
                        <a:solidFill>
                          <a:srgbClr val="0432FF"/>
                        </a:solidFill>
                        <a:effectLst/>
                        <a:latin typeface="Calibri" panose="020F0502020204030204" pitchFamily="34" charset="0"/>
                      </a:endParaRPr>
                    </a:p>
                  </a:txBody>
                  <a:tcPr marL="66286" marR="66286" marT="13257" marB="0">
                    <a:lnL>
                      <a:noFill/>
                    </a:lnL>
                    <a:lnR>
                      <a:noFill/>
                    </a:lnR>
                    <a:lnT>
                      <a:noFill/>
                    </a:lnT>
                    <a:lnB>
                      <a:noFill/>
                    </a:lnB>
                  </a:tcPr>
                </a:tc>
                <a:extLst>
                  <a:ext uri="{0D108BD9-81ED-4DB2-BD59-A6C34878D82A}">
                    <a16:rowId xmlns:a16="http://schemas.microsoft.com/office/drawing/2014/main" val="1663979861"/>
                  </a:ext>
                </a:extLst>
              </a:tr>
            </a:tbl>
          </a:graphicData>
        </a:graphic>
      </p:graphicFrame>
    </p:spTree>
    <p:extLst>
      <p:ext uri="{BB962C8B-B14F-4D97-AF65-F5344CB8AC3E}">
        <p14:creationId xmlns:p14="http://schemas.microsoft.com/office/powerpoint/2010/main" val="2871798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Image result for dandelion resilience">
            <a:extLst>
              <a:ext uri="{FF2B5EF4-FFF2-40B4-BE49-F238E27FC236}">
                <a16:creationId xmlns:a16="http://schemas.microsoft.com/office/drawing/2014/main" id="{0514C051-525F-934E-B34E-B0FB0CE9DE8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978130" y="3190251"/>
            <a:ext cx="767273" cy="77069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876AB8A-B350-1C44-8487-7FF300AF6817}"/>
              </a:ext>
            </a:extLst>
          </p:cNvPr>
          <p:cNvSpPr>
            <a:spLocks noGrp="1"/>
          </p:cNvSpPr>
          <p:nvPr>
            <p:ph type="title"/>
          </p:nvPr>
        </p:nvSpPr>
        <p:spPr/>
        <p:txBody>
          <a:bodyPr/>
          <a:lstStyle/>
          <a:p>
            <a:r>
              <a:rPr lang="en-US" dirty="0"/>
              <a:t>Post-COVID Recovery</a:t>
            </a:r>
          </a:p>
        </p:txBody>
      </p:sp>
      <p:sp>
        <p:nvSpPr>
          <p:cNvPr id="3" name="Content Placeholder 2">
            <a:extLst>
              <a:ext uri="{FF2B5EF4-FFF2-40B4-BE49-F238E27FC236}">
                <a16:creationId xmlns:a16="http://schemas.microsoft.com/office/drawing/2014/main" id="{67CFD905-83CF-D44B-93A1-DCC6D8D57A22}"/>
              </a:ext>
            </a:extLst>
          </p:cNvPr>
          <p:cNvSpPr>
            <a:spLocks noGrp="1"/>
          </p:cNvSpPr>
          <p:nvPr>
            <p:ph idx="1"/>
          </p:nvPr>
        </p:nvSpPr>
        <p:spPr>
          <a:xfrm>
            <a:off x="2541064" y="1820905"/>
            <a:ext cx="9242367" cy="4351338"/>
          </a:xfrm>
        </p:spPr>
        <p:txBody>
          <a:bodyPr>
            <a:normAutofit/>
          </a:bodyPr>
          <a:lstStyle/>
          <a:p>
            <a:pPr marL="0" indent="0">
              <a:buNone/>
            </a:pPr>
            <a:r>
              <a:rPr lang="en-US" b="1" dirty="0"/>
              <a:t>Education</a:t>
            </a:r>
          </a:p>
          <a:p>
            <a:pPr marL="2770188" lvl="1" indent="-346075"/>
            <a:r>
              <a:rPr lang="en-US" dirty="0"/>
              <a:t>How can we reopen schools better?</a:t>
            </a:r>
          </a:p>
          <a:p>
            <a:pPr marL="2770188" lvl="1" indent="-346075"/>
            <a:r>
              <a:rPr lang="en-US" dirty="0"/>
              <a:t>What have we learnt about teaching?</a:t>
            </a:r>
          </a:p>
          <a:p>
            <a:pPr marL="0" indent="0">
              <a:buNone/>
            </a:pPr>
            <a:r>
              <a:rPr lang="en-US" b="1" dirty="0"/>
              <a:t>Resilience</a:t>
            </a:r>
            <a:r>
              <a:rPr lang="en-US" sz="2400" dirty="0"/>
              <a:t> </a:t>
            </a:r>
          </a:p>
          <a:p>
            <a:pPr marL="2770188" lvl="1" indent="-312738"/>
            <a:r>
              <a:rPr lang="en-US" dirty="0"/>
              <a:t>How do we build resilience in programs?</a:t>
            </a:r>
          </a:p>
          <a:p>
            <a:pPr marL="2770188" lvl="1" indent="-312738"/>
            <a:r>
              <a:rPr lang="en-US" dirty="0"/>
              <a:t>How do we become resilient educators and learners?</a:t>
            </a:r>
          </a:p>
          <a:p>
            <a:pPr marL="0" indent="0">
              <a:buNone/>
            </a:pPr>
            <a:r>
              <a:rPr lang="en-US" b="1" dirty="0"/>
              <a:t>Mental Health</a:t>
            </a:r>
          </a:p>
          <a:p>
            <a:pPr marL="2770188" lvl="1" indent="-280988"/>
            <a:r>
              <a:rPr lang="en-US" dirty="0"/>
              <a:t>What is the impact of COVID?</a:t>
            </a:r>
          </a:p>
          <a:p>
            <a:pPr marL="2770188" lvl="1" indent="-280988"/>
            <a:r>
              <a:rPr lang="en-US" dirty="0"/>
              <a:t>Where do we go from here?</a:t>
            </a:r>
          </a:p>
        </p:txBody>
      </p:sp>
      <p:sp>
        <p:nvSpPr>
          <p:cNvPr id="4" name="Up-down Arrow 3">
            <a:extLst>
              <a:ext uri="{FF2B5EF4-FFF2-40B4-BE49-F238E27FC236}">
                <a16:creationId xmlns:a16="http://schemas.microsoft.com/office/drawing/2014/main" id="{B6874363-8D8C-564B-941E-6F6A6F37236E}"/>
              </a:ext>
            </a:extLst>
          </p:cNvPr>
          <p:cNvSpPr/>
          <p:nvPr/>
        </p:nvSpPr>
        <p:spPr>
          <a:xfrm>
            <a:off x="3151498" y="2179181"/>
            <a:ext cx="498764" cy="908407"/>
          </a:xfrm>
          <a:prstGeom prst="upDownArrow">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Up-down Arrow 4">
            <a:extLst>
              <a:ext uri="{FF2B5EF4-FFF2-40B4-BE49-F238E27FC236}">
                <a16:creationId xmlns:a16="http://schemas.microsoft.com/office/drawing/2014/main" id="{F0930F43-D26E-3C4A-92B7-94136412D309}"/>
              </a:ext>
            </a:extLst>
          </p:cNvPr>
          <p:cNvSpPr/>
          <p:nvPr/>
        </p:nvSpPr>
        <p:spPr>
          <a:xfrm>
            <a:off x="3151498" y="3575453"/>
            <a:ext cx="498764" cy="1188814"/>
          </a:xfrm>
          <a:prstGeom prst="upDownArrow">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8" name="Picture 4" descr="Image result for school">
            <a:extLst>
              <a:ext uri="{FF2B5EF4-FFF2-40B4-BE49-F238E27FC236}">
                <a16:creationId xmlns:a16="http://schemas.microsoft.com/office/drawing/2014/main" id="{1C1F4533-B3D5-0F45-B390-A0F6FF05D4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589" y="1694364"/>
            <a:ext cx="1179597" cy="78005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healthy brain">
            <a:extLst>
              <a:ext uri="{FF2B5EF4-FFF2-40B4-BE49-F238E27FC236}">
                <a16:creationId xmlns:a16="http://schemas.microsoft.com/office/drawing/2014/main" id="{15EAF3A4-7DEC-7446-95DE-772CEA92E66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481"/>
          <a:stretch/>
        </p:blipFill>
        <p:spPr bwMode="auto">
          <a:xfrm>
            <a:off x="964589" y="4764267"/>
            <a:ext cx="1170380" cy="679779"/>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n 11">
            <a:extLst>
              <a:ext uri="{FF2B5EF4-FFF2-40B4-BE49-F238E27FC236}">
                <a16:creationId xmlns:a16="http://schemas.microsoft.com/office/drawing/2014/main" id="{777BE590-AD7E-D241-860D-183116A5541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1153" t="15029" r="22706" b="15653"/>
          <a:stretch/>
        </p:blipFill>
        <p:spPr>
          <a:xfrm>
            <a:off x="10909941" y="62100"/>
            <a:ext cx="1082040" cy="944880"/>
          </a:xfrm>
          <a:prstGeom prst="rect">
            <a:avLst/>
          </a:prstGeom>
        </p:spPr>
      </p:pic>
      <p:grpSp>
        <p:nvGrpSpPr>
          <p:cNvPr id="12" name="Grupo 68">
            <a:extLst>
              <a:ext uri="{FF2B5EF4-FFF2-40B4-BE49-F238E27FC236}">
                <a16:creationId xmlns:a16="http://schemas.microsoft.com/office/drawing/2014/main" id="{BAC5FF5B-15ED-1F44-97A8-E7E0A5D02C23}"/>
              </a:ext>
            </a:extLst>
          </p:cNvPr>
          <p:cNvGrpSpPr/>
          <p:nvPr/>
        </p:nvGrpSpPr>
        <p:grpSpPr>
          <a:xfrm>
            <a:off x="9136035" y="6278880"/>
            <a:ext cx="2897006" cy="369408"/>
            <a:chOff x="1627339" y="2838280"/>
            <a:chExt cx="9097594" cy="1160069"/>
          </a:xfrm>
        </p:grpSpPr>
        <p:sp>
          <p:nvSpPr>
            <p:cNvPr id="13" name="Forma libre 69">
              <a:extLst>
                <a:ext uri="{FF2B5EF4-FFF2-40B4-BE49-F238E27FC236}">
                  <a16:creationId xmlns:a16="http://schemas.microsoft.com/office/drawing/2014/main" id="{4DD2C025-4AE5-0D4D-8BE1-65B13D3E8FBA}"/>
                </a:ext>
              </a:extLst>
            </p:cNvPr>
            <p:cNvSpPr/>
            <p:nvPr/>
          </p:nvSpPr>
          <p:spPr>
            <a:xfrm>
              <a:off x="162733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4" name="Forma libre 70">
              <a:extLst>
                <a:ext uri="{FF2B5EF4-FFF2-40B4-BE49-F238E27FC236}">
                  <a16:creationId xmlns:a16="http://schemas.microsoft.com/office/drawing/2014/main" id="{DA4F2A3E-9D5D-CA44-A460-E6603EC9BF9C}"/>
                </a:ext>
              </a:extLst>
            </p:cNvPr>
            <p:cNvSpPr/>
            <p:nvPr/>
          </p:nvSpPr>
          <p:spPr>
            <a:xfrm>
              <a:off x="1770214"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0" y="130451"/>
                  </a:lnTo>
                  <a:lnTo>
                    <a:pt x="146910" y="0"/>
                  </a:lnTo>
                  <a:lnTo>
                    <a:pt x="207798" y="0"/>
                  </a:lnTo>
                  <a:lnTo>
                    <a:pt x="207798" y="426644"/>
                  </a:lnTo>
                  <a:lnTo>
                    <a:pt x="146910"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5" name="Forma libre 71">
              <a:extLst>
                <a:ext uri="{FF2B5EF4-FFF2-40B4-BE49-F238E27FC236}">
                  <a16:creationId xmlns:a16="http://schemas.microsoft.com/office/drawing/2014/main" id="{CEB2FFF9-4676-FE46-A417-597179566CA7}"/>
                </a:ext>
              </a:extLst>
            </p:cNvPr>
            <p:cNvSpPr/>
            <p:nvPr/>
          </p:nvSpPr>
          <p:spPr>
            <a:xfrm>
              <a:off x="20301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6" name="Forma libre 72">
              <a:extLst>
                <a:ext uri="{FF2B5EF4-FFF2-40B4-BE49-F238E27FC236}">
                  <a16:creationId xmlns:a16="http://schemas.microsoft.com/office/drawing/2014/main" id="{4B973120-B40E-7C49-AB6A-97923DB3AC84}"/>
                </a:ext>
              </a:extLst>
            </p:cNvPr>
            <p:cNvSpPr/>
            <p:nvPr/>
          </p:nvSpPr>
          <p:spPr>
            <a:xfrm>
              <a:off x="22559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7" name="Forma libre 73">
              <a:extLst>
                <a:ext uri="{FF2B5EF4-FFF2-40B4-BE49-F238E27FC236}">
                  <a16:creationId xmlns:a16="http://schemas.microsoft.com/office/drawing/2014/main" id="{FBB2705B-E4CA-D64F-9A22-12896A3BBBF9}"/>
                </a:ext>
              </a:extLst>
            </p:cNvPr>
            <p:cNvSpPr/>
            <p:nvPr/>
          </p:nvSpPr>
          <p:spPr>
            <a:xfrm>
              <a:off x="246554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5" y="216853"/>
                    <a:pt x="149326" y="219990"/>
                  </a:cubicBezTo>
                  <a:lnTo>
                    <a:pt x="205969" y="426644"/>
                  </a:lnTo>
                  <a:lnTo>
                    <a:pt x="142020" y="426644"/>
                  </a:lnTo>
                  <a:lnTo>
                    <a:pt x="91398" y="234620"/>
                  </a:lnTo>
                  <a:lnTo>
                    <a:pt x="60884" y="234620"/>
                  </a:lnTo>
                  <a:lnTo>
                    <a:pt x="60884" y="426644"/>
                  </a:lnTo>
                  <a:lnTo>
                    <a:pt x="0" y="426644"/>
                  </a:lnTo>
                  <a:lnTo>
                    <a:pt x="0" y="0"/>
                  </a:lnTo>
                  <a:close/>
                  <a:moveTo>
                    <a:pt x="60884" y="54788"/>
                  </a:moveTo>
                  <a:lnTo>
                    <a:pt x="60884" y="179756"/>
                  </a:lnTo>
                  <a:lnTo>
                    <a:pt x="112759" y="179756"/>
                  </a:lnTo>
                  <a:cubicBezTo>
                    <a:pt x="116865"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5"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8" name="Forma libre 74">
              <a:extLst>
                <a:ext uri="{FF2B5EF4-FFF2-40B4-BE49-F238E27FC236}">
                  <a16:creationId xmlns:a16="http://schemas.microsoft.com/office/drawing/2014/main" id="{8E2A46D4-59EA-114A-A216-CAE2149E1B10}"/>
                </a:ext>
              </a:extLst>
            </p:cNvPr>
            <p:cNvSpPr/>
            <p:nvPr/>
          </p:nvSpPr>
          <p:spPr>
            <a:xfrm>
              <a:off x="2732239"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1" y="130451"/>
                  </a:lnTo>
                  <a:lnTo>
                    <a:pt x="146911" y="0"/>
                  </a:lnTo>
                  <a:lnTo>
                    <a:pt x="207798" y="0"/>
                  </a:lnTo>
                  <a:lnTo>
                    <a:pt x="207798" y="426644"/>
                  </a:lnTo>
                  <a:lnTo>
                    <a:pt x="146911"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9" name="Forma libre 75">
              <a:extLst>
                <a:ext uri="{FF2B5EF4-FFF2-40B4-BE49-F238E27FC236}">
                  <a16:creationId xmlns:a16="http://schemas.microsoft.com/office/drawing/2014/main" id="{3F66CA88-4C3E-994E-9099-9627AFBA7E7F}"/>
                </a:ext>
              </a:extLst>
            </p:cNvPr>
            <p:cNvSpPr/>
            <p:nvPr/>
          </p:nvSpPr>
          <p:spPr>
            <a:xfrm>
              <a:off x="29933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3"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60"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0" name="Forma libre 76">
              <a:extLst>
                <a:ext uri="{FF2B5EF4-FFF2-40B4-BE49-F238E27FC236}">
                  <a16:creationId xmlns:a16="http://schemas.microsoft.com/office/drawing/2014/main" id="{FC654E21-8CC3-6F4C-80D2-9C680C22EADA}"/>
                </a:ext>
              </a:extLst>
            </p:cNvPr>
            <p:cNvSpPr/>
            <p:nvPr/>
          </p:nvSpPr>
          <p:spPr>
            <a:xfrm>
              <a:off x="32112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60" y="426644"/>
                  </a:lnTo>
                  <a:lnTo>
                    <a:pt x="60960"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1" name="Forma libre 77">
              <a:extLst>
                <a:ext uri="{FF2B5EF4-FFF2-40B4-BE49-F238E27FC236}">
                  <a16:creationId xmlns:a16="http://schemas.microsoft.com/office/drawing/2014/main" id="{6E292530-63E9-2044-A2C5-4490ED22F821}"/>
                </a:ext>
              </a:extLst>
            </p:cNvPr>
            <p:cNvSpPr/>
            <p:nvPr/>
          </p:nvSpPr>
          <p:spPr>
            <a:xfrm>
              <a:off x="343708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2" name="Forma libre 78">
              <a:extLst>
                <a:ext uri="{FF2B5EF4-FFF2-40B4-BE49-F238E27FC236}">
                  <a16:creationId xmlns:a16="http://schemas.microsoft.com/office/drawing/2014/main" id="{A189EEC0-1202-8C4B-AF85-F5CA42CC2C32}"/>
                </a:ext>
              </a:extLst>
            </p:cNvPr>
            <p:cNvSpPr/>
            <p:nvPr/>
          </p:nvSpPr>
          <p:spPr>
            <a:xfrm>
              <a:off x="3573260" y="2838280"/>
              <a:ext cx="188899" cy="426644"/>
            </a:xfrm>
            <a:custGeom>
              <a:avLst/>
              <a:gdLst/>
              <a:ahLst/>
              <a:cxnLst/>
              <a:rect l="l" t="t" r="r" b="b"/>
              <a:pathLst>
                <a:path w="188899" h="426644">
                  <a:moveTo>
                    <a:pt x="60884" y="0"/>
                  </a:moveTo>
                  <a:lnTo>
                    <a:pt x="128016" y="0"/>
                  </a:lnTo>
                  <a:cubicBezTo>
                    <a:pt x="145203" y="444"/>
                    <a:pt x="159536" y="6405"/>
                    <a:pt x="171015" y="17883"/>
                  </a:cubicBezTo>
                  <a:cubicBezTo>
                    <a:pt x="182494" y="29362"/>
                    <a:pt x="188455" y="43696"/>
                    <a:pt x="188899" y="60884"/>
                  </a:cubicBezTo>
                  <a:lnTo>
                    <a:pt x="188899" y="365759"/>
                  </a:lnTo>
                  <a:cubicBezTo>
                    <a:pt x="188455" y="382948"/>
                    <a:pt x="182494" y="397282"/>
                    <a:pt x="171015" y="408761"/>
                  </a:cubicBezTo>
                  <a:cubicBezTo>
                    <a:pt x="159536" y="420239"/>
                    <a:pt x="145203" y="426200"/>
                    <a:pt x="128016" y="426644"/>
                  </a:cubicBezTo>
                  <a:lnTo>
                    <a:pt x="60884" y="426644"/>
                  </a:lnTo>
                  <a:cubicBezTo>
                    <a:pt x="43697" y="426200"/>
                    <a:pt x="29364" y="420239"/>
                    <a:pt x="17884" y="408761"/>
                  </a:cubicBezTo>
                  <a:cubicBezTo>
                    <a:pt x="6405" y="397282"/>
                    <a:pt x="444" y="382948"/>
                    <a:pt x="0" y="365759"/>
                  </a:cubicBezTo>
                  <a:lnTo>
                    <a:pt x="0" y="60884"/>
                  </a:lnTo>
                  <a:cubicBezTo>
                    <a:pt x="444" y="43696"/>
                    <a:pt x="6405" y="29362"/>
                    <a:pt x="17884" y="17883"/>
                  </a:cubicBezTo>
                  <a:cubicBezTo>
                    <a:pt x="29364" y="6405"/>
                    <a:pt x="43697" y="444"/>
                    <a:pt x="60884" y="0"/>
                  </a:cubicBezTo>
                  <a:close/>
                  <a:moveTo>
                    <a:pt x="76141" y="54788"/>
                  </a:moveTo>
                  <a:cubicBezTo>
                    <a:pt x="72034" y="54928"/>
                    <a:pt x="68500" y="56477"/>
                    <a:pt x="65537" y="59437"/>
                  </a:cubicBezTo>
                  <a:cubicBezTo>
                    <a:pt x="62575" y="62396"/>
                    <a:pt x="61024" y="65928"/>
                    <a:pt x="60884" y="70031"/>
                  </a:cubicBezTo>
                  <a:lnTo>
                    <a:pt x="60884" y="356613"/>
                  </a:lnTo>
                  <a:cubicBezTo>
                    <a:pt x="61024" y="360716"/>
                    <a:pt x="62575" y="364247"/>
                    <a:pt x="65537" y="367207"/>
                  </a:cubicBezTo>
                  <a:cubicBezTo>
                    <a:pt x="68500" y="370167"/>
                    <a:pt x="72034" y="371717"/>
                    <a:pt x="76141" y="371856"/>
                  </a:cubicBezTo>
                  <a:lnTo>
                    <a:pt x="112758" y="371856"/>
                  </a:lnTo>
                  <a:cubicBezTo>
                    <a:pt x="116865" y="371717"/>
                    <a:pt x="120400" y="370167"/>
                    <a:pt x="123362" y="367207"/>
                  </a:cubicBezTo>
                  <a:cubicBezTo>
                    <a:pt x="126325" y="364247"/>
                    <a:pt x="127876" y="360716"/>
                    <a:pt x="128016" y="356613"/>
                  </a:cubicBezTo>
                  <a:lnTo>
                    <a:pt x="128016" y="70031"/>
                  </a:lnTo>
                  <a:cubicBezTo>
                    <a:pt x="127876" y="65928"/>
                    <a:pt x="126325" y="62396"/>
                    <a:pt x="123362" y="59437"/>
                  </a:cubicBezTo>
                  <a:cubicBezTo>
                    <a:pt x="120400"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3" name="Forma libre 79">
              <a:extLst>
                <a:ext uri="{FF2B5EF4-FFF2-40B4-BE49-F238E27FC236}">
                  <a16:creationId xmlns:a16="http://schemas.microsoft.com/office/drawing/2014/main" id="{D33877E2-9D46-4D43-AD58-F5FCC20DA6F9}"/>
                </a:ext>
              </a:extLst>
            </p:cNvPr>
            <p:cNvSpPr/>
            <p:nvPr/>
          </p:nvSpPr>
          <p:spPr>
            <a:xfrm>
              <a:off x="3837139" y="2838280"/>
              <a:ext cx="207798" cy="426644"/>
            </a:xfrm>
            <a:custGeom>
              <a:avLst/>
              <a:gdLst/>
              <a:ahLst/>
              <a:cxnLst/>
              <a:rect l="l" t="t" r="r" b="b"/>
              <a:pathLst>
                <a:path w="207798" h="426644">
                  <a:moveTo>
                    <a:pt x="0" y="0"/>
                  </a:moveTo>
                  <a:lnTo>
                    <a:pt x="60889" y="0"/>
                  </a:lnTo>
                  <a:lnTo>
                    <a:pt x="139589" y="243809"/>
                  </a:lnTo>
                  <a:lnTo>
                    <a:pt x="153618" y="304754"/>
                  </a:lnTo>
                  <a:lnTo>
                    <a:pt x="157879" y="304754"/>
                  </a:lnTo>
                  <a:lnTo>
                    <a:pt x="146910" y="130451"/>
                  </a:lnTo>
                  <a:lnTo>
                    <a:pt x="146910" y="0"/>
                  </a:lnTo>
                  <a:lnTo>
                    <a:pt x="207798" y="0"/>
                  </a:lnTo>
                  <a:lnTo>
                    <a:pt x="207798" y="426644"/>
                  </a:lnTo>
                  <a:lnTo>
                    <a:pt x="146910" y="426644"/>
                  </a:lnTo>
                  <a:lnTo>
                    <a:pt x="68820" y="182864"/>
                  </a:lnTo>
                  <a:lnTo>
                    <a:pt x="54180" y="121920"/>
                  </a:lnTo>
                  <a:lnTo>
                    <a:pt x="50527" y="121920"/>
                  </a:lnTo>
                  <a:lnTo>
                    <a:pt x="60889" y="295003"/>
                  </a:lnTo>
                  <a:lnTo>
                    <a:pt x="60889"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4" name="Forma libre 80">
              <a:extLst>
                <a:ext uri="{FF2B5EF4-FFF2-40B4-BE49-F238E27FC236}">
                  <a16:creationId xmlns:a16="http://schemas.microsoft.com/office/drawing/2014/main" id="{EC4291B2-63C0-5140-A822-E01407105220}"/>
                </a:ext>
              </a:extLst>
            </p:cNvPr>
            <p:cNvSpPr/>
            <p:nvPr/>
          </p:nvSpPr>
          <p:spPr>
            <a:xfrm>
              <a:off x="40982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2"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59"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5" name="Forma libre 81">
              <a:extLst>
                <a:ext uri="{FF2B5EF4-FFF2-40B4-BE49-F238E27FC236}">
                  <a16:creationId xmlns:a16="http://schemas.microsoft.com/office/drawing/2014/main" id="{032FF35F-1DFC-4A4D-8EDC-0C4116ADDF64}"/>
                </a:ext>
              </a:extLst>
            </p:cNvPr>
            <p:cNvSpPr/>
            <p:nvPr/>
          </p:nvSpPr>
          <p:spPr>
            <a:xfrm>
              <a:off x="4361014" y="2838280"/>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6" name="Forma libre 82">
              <a:extLst>
                <a:ext uri="{FF2B5EF4-FFF2-40B4-BE49-F238E27FC236}">
                  <a16:creationId xmlns:a16="http://schemas.microsoft.com/office/drawing/2014/main" id="{1B5FA2E8-D57C-DA42-A7BA-7C507BFD2501}"/>
                </a:ext>
              </a:extLst>
            </p:cNvPr>
            <p:cNvSpPr/>
            <p:nvPr/>
          </p:nvSpPr>
          <p:spPr>
            <a:xfrm>
              <a:off x="4659109"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5" y="43724"/>
                    <a:pt x="188900" y="60922"/>
                  </a:cubicBezTo>
                  <a:lnTo>
                    <a:pt x="188900" y="121844"/>
                  </a:lnTo>
                  <a:lnTo>
                    <a:pt x="128016" y="121844"/>
                  </a:lnTo>
                  <a:lnTo>
                    <a:pt x="128016" y="70031"/>
                  </a:lnTo>
                  <a:cubicBezTo>
                    <a:pt x="127875" y="65928"/>
                    <a:pt x="126324"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4" y="70031"/>
                  </a:cubicBezTo>
                  <a:lnTo>
                    <a:pt x="60884" y="356613"/>
                  </a:lnTo>
                  <a:cubicBezTo>
                    <a:pt x="61023" y="360716"/>
                    <a:pt x="62574" y="364247"/>
                    <a:pt x="65537" y="367207"/>
                  </a:cubicBezTo>
                  <a:cubicBezTo>
                    <a:pt x="68499" y="370167"/>
                    <a:pt x="72034" y="371717"/>
                    <a:pt x="76141" y="371856"/>
                  </a:cubicBezTo>
                  <a:lnTo>
                    <a:pt x="112758" y="371856"/>
                  </a:lnTo>
                  <a:cubicBezTo>
                    <a:pt x="116865" y="371717"/>
                    <a:pt x="120399" y="370166"/>
                    <a:pt x="123362" y="367203"/>
                  </a:cubicBezTo>
                  <a:cubicBezTo>
                    <a:pt x="126324" y="364241"/>
                    <a:pt x="127875" y="360701"/>
                    <a:pt x="128016" y="356584"/>
                  </a:cubicBezTo>
                  <a:lnTo>
                    <a:pt x="128016" y="304800"/>
                  </a:lnTo>
                  <a:lnTo>
                    <a:pt x="188900" y="304800"/>
                  </a:lnTo>
                  <a:lnTo>
                    <a:pt x="188900" y="365758"/>
                  </a:lnTo>
                  <a:cubicBezTo>
                    <a:pt x="188455" y="382948"/>
                    <a:pt x="182494" y="397282"/>
                    <a:pt x="171015" y="408761"/>
                  </a:cubicBezTo>
                  <a:cubicBezTo>
                    <a:pt x="159536" y="420239"/>
                    <a:pt x="145202" y="426200"/>
                    <a:pt x="128016" y="426644"/>
                  </a:cubicBezTo>
                  <a:lnTo>
                    <a:pt x="60884" y="426644"/>
                  </a:lnTo>
                  <a:cubicBezTo>
                    <a:pt x="43696" y="426200"/>
                    <a:pt x="29363" y="420239"/>
                    <a:pt x="17885" y="408761"/>
                  </a:cubicBezTo>
                  <a:cubicBezTo>
                    <a:pt x="6405" y="397282"/>
                    <a:pt x="444" y="382948"/>
                    <a:pt x="0" y="365758"/>
                  </a:cubicBezTo>
                  <a:lnTo>
                    <a:pt x="0" y="60922"/>
                  </a:lnTo>
                  <a:cubicBezTo>
                    <a:pt x="444" y="43724"/>
                    <a:pt x="6405" y="29382"/>
                    <a:pt x="17885" y="17896"/>
                  </a:cubicBezTo>
                  <a:cubicBezTo>
                    <a:pt x="29363"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7" name="Forma libre 83">
              <a:extLst>
                <a:ext uri="{FF2B5EF4-FFF2-40B4-BE49-F238E27FC236}">
                  <a16:creationId xmlns:a16="http://schemas.microsoft.com/office/drawing/2014/main" id="{2F287D33-06B2-A94A-AD98-74F77FBEC1A9}"/>
                </a:ext>
              </a:extLst>
            </p:cNvPr>
            <p:cNvSpPr/>
            <p:nvPr/>
          </p:nvSpPr>
          <p:spPr>
            <a:xfrm>
              <a:off x="4906759" y="2838280"/>
              <a:ext cx="188900" cy="426644"/>
            </a:xfrm>
            <a:custGeom>
              <a:avLst/>
              <a:gdLst/>
              <a:ahLst/>
              <a:cxnLst/>
              <a:rect l="l" t="t" r="r" b="b"/>
              <a:pathLst>
                <a:path w="188900" h="426644">
                  <a:moveTo>
                    <a:pt x="60884" y="0"/>
                  </a:moveTo>
                  <a:lnTo>
                    <a:pt x="128016" y="0"/>
                  </a:lnTo>
                  <a:cubicBezTo>
                    <a:pt x="145203" y="444"/>
                    <a:pt x="159535" y="6405"/>
                    <a:pt x="171015" y="17883"/>
                  </a:cubicBezTo>
                  <a:cubicBezTo>
                    <a:pt x="182494" y="29362"/>
                    <a:pt x="188455" y="43696"/>
                    <a:pt x="188900" y="60884"/>
                  </a:cubicBezTo>
                  <a:lnTo>
                    <a:pt x="188900" y="365759"/>
                  </a:lnTo>
                  <a:cubicBezTo>
                    <a:pt x="188455" y="382948"/>
                    <a:pt x="182494" y="397282"/>
                    <a:pt x="171015" y="408761"/>
                  </a:cubicBezTo>
                  <a:cubicBezTo>
                    <a:pt x="159535" y="420239"/>
                    <a:pt x="145203" y="426200"/>
                    <a:pt x="128016" y="426644"/>
                  </a:cubicBezTo>
                  <a:lnTo>
                    <a:pt x="60884" y="426644"/>
                  </a:lnTo>
                  <a:cubicBezTo>
                    <a:pt x="43696" y="426200"/>
                    <a:pt x="29363" y="420239"/>
                    <a:pt x="17884" y="408761"/>
                  </a:cubicBezTo>
                  <a:cubicBezTo>
                    <a:pt x="6405" y="397282"/>
                    <a:pt x="444" y="382948"/>
                    <a:pt x="0" y="365759"/>
                  </a:cubicBezTo>
                  <a:lnTo>
                    <a:pt x="0" y="60884"/>
                  </a:lnTo>
                  <a:cubicBezTo>
                    <a:pt x="444" y="43696"/>
                    <a:pt x="6405" y="29362"/>
                    <a:pt x="17884" y="17883"/>
                  </a:cubicBezTo>
                  <a:cubicBezTo>
                    <a:pt x="29363" y="6405"/>
                    <a:pt x="43696" y="444"/>
                    <a:pt x="60884" y="0"/>
                  </a:cubicBezTo>
                  <a:close/>
                  <a:moveTo>
                    <a:pt x="76141" y="54788"/>
                  </a:moveTo>
                  <a:cubicBezTo>
                    <a:pt x="72034" y="54928"/>
                    <a:pt x="68499" y="56477"/>
                    <a:pt x="65537" y="59437"/>
                  </a:cubicBezTo>
                  <a:cubicBezTo>
                    <a:pt x="62575" y="62396"/>
                    <a:pt x="61023" y="65928"/>
                    <a:pt x="60884" y="70031"/>
                  </a:cubicBezTo>
                  <a:lnTo>
                    <a:pt x="60884" y="356613"/>
                  </a:lnTo>
                  <a:cubicBezTo>
                    <a:pt x="61023" y="360716"/>
                    <a:pt x="62575" y="364247"/>
                    <a:pt x="65537" y="367207"/>
                  </a:cubicBezTo>
                  <a:cubicBezTo>
                    <a:pt x="68499" y="370167"/>
                    <a:pt x="72034" y="371717"/>
                    <a:pt x="76141" y="371856"/>
                  </a:cubicBezTo>
                  <a:lnTo>
                    <a:pt x="112758" y="371856"/>
                  </a:lnTo>
                  <a:cubicBezTo>
                    <a:pt x="116865" y="371717"/>
                    <a:pt x="120399" y="370167"/>
                    <a:pt x="123362" y="367207"/>
                  </a:cubicBezTo>
                  <a:cubicBezTo>
                    <a:pt x="126325" y="364247"/>
                    <a:pt x="127876" y="360716"/>
                    <a:pt x="128016" y="356613"/>
                  </a:cubicBezTo>
                  <a:lnTo>
                    <a:pt x="128016" y="70031"/>
                  </a:lnTo>
                  <a:cubicBezTo>
                    <a:pt x="127876" y="65928"/>
                    <a:pt x="126325" y="62396"/>
                    <a:pt x="123362" y="59437"/>
                  </a:cubicBezTo>
                  <a:cubicBezTo>
                    <a:pt x="120399"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9" name="Forma libre 84">
              <a:extLst>
                <a:ext uri="{FF2B5EF4-FFF2-40B4-BE49-F238E27FC236}">
                  <a16:creationId xmlns:a16="http://schemas.microsoft.com/office/drawing/2014/main" id="{8A49A723-082F-0440-B7F4-7AA84A0C0D86}"/>
                </a:ext>
              </a:extLst>
            </p:cNvPr>
            <p:cNvSpPr/>
            <p:nvPr/>
          </p:nvSpPr>
          <p:spPr>
            <a:xfrm>
              <a:off x="5170640" y="2838280"/>
              <a:ext cx="207797" cy="426644"/>
            </a:xfrm>
            <a:custGeom>
              <a:avLst/>
              <a:gdLst/>
              <a:ahLst/>
              <a:cxnLst/>
              <a:rect l="l" t="t" r="r" b="b"/>
              <a:pathLst>
                <a:path w="207797" h="426644">
                  <a:moveTo>
                    <a:pt x="0" y="0"/>
                  </a:moveTo>
                  <a:lnTo>
                    <a:pt x="60888" y="0"/>
                  </a:lnTo>
                  <a:lnTo>
                    <a:pt x="139589" y="243809"/>
                  </a:lnTo>
                  <a:lnTo>
                    <a:pt x="153618" y="304754"/>
                  </a:lnTo>
                  <a:lnTo>
                    <a:pt x="157879" y="304754"/>
                  </a:lnTo>
                  <a:lnTo>
                    <a:pt x="146910" y="130451"/>
                  </a:lnTo>
                  <a:lnTo>
                    <a:pt x="146910" y="0"/>
                  </a:lnTo>
                  <a:lnTo>
                    <a:pt x="207797" y="0"/>
                  </a:lnTo>
                  <a:lnTo>
                    <a:pt x="207797" y="426644"/>
                  </a:lnTo>
                  <a:lnTo>
                    <a:pt x="146910" y="426644"/>
                  </a:lnTo>
                  <a:lnTo>
                    <a:pt x="68820"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0" name="Forma libre 85">
              <a:extLst>
                <a:ext uri="{FF2B5EF4-FFF2-40B4-BE49-F238E27FC236}">
                  <a16:creationId xmlns:a16="http://schemas.microsoft.com/office/drawing/2014/main" id="{482D51C6-853E-3B49-B7CB-31638FE316EF}"/>
                </a:ext>
              </a:extLst>
            </p:cNvPr>
            <p:cNvSpPr/>
            <p:nvPr/>
          </p:nvSpPr>
          <p:spPr>
            <a:xfrm>
              <a:off x="5459210" y="2838280"/>
              <a:ext cx="188899" cy="426644"/>
            </a:xfrm>
            <a:custGeom>
              <a:avLst/>
              <a:gdLst/>
              <a:ahLst/>
              <a:cxnLst/>
              <a:rect l="l" t="t" r="r" b="b"/>
              <a:pathLst>
                <a:path w="188899" h="426644">
                  <a:moveTo>
                    <a:pt x="60883" y="0"/>
                  </a:moveTo>
                  <a:lnTo>
                    <a:pt x="128016" y="0"/>
                  </a:lnTo>
                  <a:cubicBezTo>
                    <a:pt x="145202" y="444"/>
                    <a:pt x="159536" y="6410"/>
                    <a:pt x="171015" y="17896"/>
                  </a:cubicBezTo>
                  <a:cubicBezTo>
                    <a:pt x="182494" y="29382"/>
                    <a:pt x="188456" y="43724"/>
                    <a:pt x="188899" y="60922"/>
                  </a:cubicBezTo>
                  <a:lnTo>
                    <a:pt x="188899" y="121844"/>
                  </a:lnTo>
                  <a:lnTo>
                    <a:pt x="128016" y="121844"/>
                  </a:lnTo>
                  <a:lnTo>
                    <a:pt x="128016" y="70031"/>
                  </a:lnTo>
                  <a:cubicBezTo>
                    <a:pt x="127875" y="65928"/>
                    <a:pt x="126325"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4" y="371717"/>
                    <a:pt x="76141" y="371856"/>
                  </a:cubicBezTo>
                  <a:lnTo>
                    <a:pt x="112758" y="371856"/>
                  </a:lnTo>
                  <a:cubicBezTo>
                    <a:pt x="116865" y="371717"/>
                    <a:pt x="120399" y="370167"/>
                    <a:pt x="123362" y="367207"/>
                  </a:cubicBezTo>
                  <a:cubicBezTo>
                    <a:pt x="126325" y="364247"/>
                    <a:pt x="127875" y="360716"/>
                    <a:pt x="128016" y="356613"/>
                  </a:cubicBezTo>
                  <a:lnTo>
                    <a:pt x="128016" y="237712"/>
                  </a:lnTo>
                  <a:lnTo>
                    <a:pt x="91440" y="237703"/>
                  </a:lnTo>
                  <a:lnTo>
                    <a:pt x="91440" y="182823"/>
                  </a:lnTo>
                  <a:lnTo>
                    <a:pt x="188899" y="182823"/>
                  </a:lnTo>
                  <a:lnTo>
                    <a:pt x="188899" y="365758"/>
                  </a:lnTo>
                  <a:cubicBezTo>
                    <a:pt x="188456" y="382948"/>
                    <a:pt x="182494" y="397282"/>
                    <a:pt x="171015" y="408761"/>
                  </a:cubicBezTo>
                  <a:cubicBezTo>
                    <a:pt x="159536" y="420239"/>
                    <a:pt x="145202" y="426200"/>
                    <a:pt x="128016" y="426644"/>
                  </a:cubicBezTo>
                  <a:lnTo>
                    <a:pt x="60883" y="426644"/>
                  </a:lnTo>
                  <a:cubicBezTo>
                    <a:pt x="43697" y="426200"/>
                    <a:pt x="29363" y="420239"/>
                    <a:pt x="17884" y="408761"/>
                  </a:cubicBezTo>
                  <a:cubicBezTo>
                    <a:pt x="6405" y="397282"/>
                    <a:pt x="443" y="382948"/>
                    <a:pt x="0" y="365758"/>
                  </a:cubicBezTo>
                  <a:lnTo>
                    <a:pt x="0" y="60922"/>
                  </a:lnTo>
                  <a:cubicBezTo>
                    <a:pt x="443" y="43724"/>
                    <a:pt x="6405" y="29382"/>
                    <a:pt x="17884" y="17896"/>
                  </a:cubicBezTo>
                  <a:cubicBezTo>
                    <a:pt x="29363" y="6410"/>
                    <a:pt x="43697" y="444"/>
                    <a:pt x="6088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1" name="Forma libre 86">
              <a:extLst>
                <a:ext uri="{FF2B5EF4-FFF2-40B4-BE49-F238E27FC236}">
                  <a16:creationId xmlns:a16="http://schemas.microsoft.com/office/drawing/2014/main" id="{AC4A8FDD-563C-004F-AE86-7D398E42FD88}"/>
                </a:ext>
              </a:extLst>
            </p:cNvPr>
            <p:cNvSpPr/>
            <p:nvPr/>
          </p:nvSpPr>
          <p:spPr>
            <a:xfrm>
              <a:off x="572309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9" y="179756"/>
                  </a:lnTo>
                  <a:cubicBezTo>
                    <a:pt x="116866"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6"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2" name="Forma libre 87">
              <a:extLst>
                <a:ext uri="{FF2B5EF4-FFF2-40B4-BE49-F238E27FC236}">
                  <a16:creationId xmlns:a16="http://schemas.microsoft.com/office/drawing/2014/main" id="{E6193C48-6780-5444-B5BD-21AB3A449EB3}"/>
                </a:ext>
              </a:extLst>
            </p:cNvPr>
            <p:cNvSpPr/>
            <p:nvPr/>
          </p:nvSpPr>
          <p:spPr>
            <a:xfrm>
              <a:off x="59897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4" name="Forma libre 88">
              <a:extLst>
                <a:ext uri="{FF2B5EF4-FFF2-40B4-BE49-F238E27FC236}">
                  <a16:creationId xmlns:a16="http://schemas.microsoft.com/office/drawing/2014/main" id="{68B28E8F-EC73-D640-A302-29FFFB575834}"/>
                </a:ext>
              </a:extLst>
            </p:cNvPr>
            <p:cNvSpPr/>
            <p:nvPr/>
          </p:nvSpPr>
          <p:spPr>
            <a:xfrm>
              <a:off x="6185928" y="2838280"/>
              <a:ext cx="188900" cy="426644"/>
            </a:xfrm>
            <a:custGeom>
              <a:avLst/>
              <a:gdLst/>
              <a:ahLst/>
              <a:cxnLst/>
              <a:rect l="l" t="t" r="r" b="b"/>
              <a:pathLst>
                <a:path w="188900" h="426644">
                  <a:moveTo>
                    <a:pt x="60884" y="0"/>
                  </a:moveTo>
                  <a:lnTo>
                    <a:pt x="128016" y="0"/>
                  </a:lnTo>
                  <a:cubicBezTo>
                    <a:pt x="145203"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3" y="59438"/>
                  </a:cubicBezTo>
                  <a:cubicBezTo>
                    <a:pt x="120399" y="56478"/>
                    <a:pt x="116865" y="54928"/>
                    <a:pt x="112759" y="54788"/>
                  </a:cubicBezTo>
                  <a:lnTo>
                    <a:pt x="76141" y="54788"/>
                  </a:lnTo>
                  <a:cubicBezTo>
                    <a:pt x="72034" y="54928"/>
                    <a:pt x="68500" y="56478"/>
                    <a:pt x="65537" y="59438"/>
                  </a:cubicBezTo>
                  <a:cubicBezTo>
                    <a:pt x="62575" y="62398"/>
                    <a:pt x="61024" y="65929"/>
                    <a:pt x="60884" y="70033"/>
                  </a:cubicBezTo>
                  <a:lnTo>
                    <a:pt x="60884" y="127962"/>
                  </a:lnTo>
                  <a:cubicBezTo>
                    <a:pt x="61062" y="135635"/>
                    <a:pt x="62689" y="142089"/>
                    <a:pt x="65766"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3" y="426200"/>
                    <a:pt x="128016" y="426644"/>
                  </a:cubicBezTo>
                  <a:lnTo>
                    <a:pt x="60884" y="426644"/>
                  </a:lnTo>
                  <a:cubicBezTo>
                    <a:pt x="43697" y="426200"/>
                    <a:pt x="29364" y="420235"/>
                    <a:pt x="17885" y="408748"/>
                  </a:cubicBezTo>
                  <a:cubicBezTo>
                    <a:pt x="6406" y="397262"/>
                    <a:pt x="444" y="382920"/>
                    <a:pt x="0" y="365722"/>
                  </a:cubicBezTo>
                  <a:lnTo>
                    <a:pt x="0" y="304800"/>
                  </a:lnTo>
                  <a:lnTo>
                    <a:pt x="60884" y="304800"/>
                  </a:lnTo>
                  <a:lnTo>
                    <a:pt x="60884" y="356612"/>
                  </a:lnTo>
                  <a:cubicBezTo>
                    <a:pt x="61024" y="360715"/>
                    <a:pt x="62575" y="364247"/>
                    <a:pt x="65537" y="367207"/>
                  </a:cubicBezTo>
                  <a:cubicBezTo>
                    <a:pt x="68500" y="370167"/>
                    <a:pt x="72034" y="371716"/>
                    <a:pt x="76141" y="371856"/>
                  </a:cubicBezTo>
                  <a:lnTo>
                    <a:pt x="112759" y="371856"/>
                  </a:lnTo>
                  <a:cubicBezTo>
                    <a:pt x="116865" y="371716"/>
                    <a:pt x="120399" y="370167"/>
                    <a:pt x="123363" y="367207"/>
                  </a:cubicBezTo>
                  <a:cubicBezTo>
                    <a:pt x="126325" y="364247"/>
                    <a:pt x="127876" y="360715"/>
                    <a:pt x="128016" y="356612"/>
                  </a:cubicBezTo>
                  <a:lnTo>
                    <a:pt x="128016" y="286486"/>
                  </a:lnTo>
                  <a:cubicBezTo>
                    <a:pt x="127800" y="278813"/>
                    <a:pt x="126096" y="272359"/>
                    <a:pt x="122904" y="267125"/>
                  </a:cubicBezTo>
                  <a:cubicBezTo>
                    <a:pt x="119713" y="261892"/>
                    <a:pt x="116331" y="258182"/>
                    <a:pt x="112759" y="255997"/>
                  </a:cubicBezTo>
                  <a:lnTo>
                    <a:pt x="60275" y="221239"/>
                  </a:lnTo>
                  <a:cubicBezTo>
                    <a:pt x="43646" y="211063"/>
                    <a:pt x="29567" y="199706"/>
                    <a:pt x="18037" y="187167"/>
                  </a:cubicBezTo>
                  <a:cubicBezTo>
                    <a:pt x="6507" y="174629"/>
                    <a:pt x="495" y="157936"/>
                    <a:pt x="0" y="137089"/>
                  </a:cubicBezTo>
                  <a:lnTo>
                    <a:pt x="0" y="60922"/>
                  </a:lnTo>
                  <a:cubicBezTo>
                    <a:pt x="444" y="43724"/>
                    <a:pt x="6406" y="29382"/>
                    <a:pt x="17885"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5" name="Forma libre 89">
              <a:extLst>
                <a:ext uri="{FF2B5EF4-FFF2-40B4-BE49-F238E27FC236}">
                  <a16:creationId xmlns:a16="http://schemas.microsoft.com/office/drawing/2014/main" id="{A107DF49-BB9D-5C46-A73A-B48D255DC363}"/>
                </a:ext>
              </a:extLst>
            </p:cNvPr>
            <p:cNvSpPr/>
            <p:nvPr/>
          </p:nvSpPr>
          <p:spPr>
            <a:xfrm>
              <a:off x="64335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2" y="59438"/>
                  </a:cubicBezTo>
                  <a:cubicBezTo>
                    <a:pt x="120399" y="56478"/>
                    <a:pt x="116865" y="54928"/>
                    <a:pt x="112758" y="54788"/>
                  </a:cubicBezTo>
                  <a:lnTo>
                    <a:pt x="76141" y="54788"/>
                  </a:lnTo>
                  <a:cubicBezTo>
                    <a:pt x="72034" y="54928"/>
                    <a:pt x="68500" y="56478"/>
                    <a:pt x="65537" y="59438"/>
                  </a:cubicBezTo>
                  <a:cubicBezTo>
                    <a:pt x="62574" y="62398"/>
                    <a:pt x="61023" y="65929"/>
                    <a:pt x="60884" y="70033"/>
                  </a:cubicBezTo>
                  <a:lnTo>
                    <a:pt x="60884" y="127962"/>
                  </a:lnTo>
                  <a:cubicBezTo>
                    <a:pt x="61062" y="135635"/>
                    <a:pt x="62689" y="142089"/>
                    <a:pt x="65765"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5" y="408748"/>
                  </a:cubicBezTo>
                  <a:cubicBezTo>
                    <a:pt x="6406" y="397262"/>
                    <a:pt x="444" y="382920"/>
                    <a:pt x="0" y="365722"/>
                  </a:cubicBezTo>
                  <a:lnTo>
                    <a:pt x="0" y="304800"/>
                  </a:lnTo>
                  <a:lnTo>
                    <a:pt x="60884" y="304800"/>
                  </a:lnTo>
                  <a:lnTo>
                    <a:pt x="60884" y="356612"/>
                  </a:lnTo>
                  <a:cubicBezTo>
                    <a:pt x="61023" y="360715"/>
                    <a:pt x="62574" y="364247"/>
                    <a:pt x="65537" y="367207"/>
                  </a:cubicBezTo>
                  <a:cubicBezTo>
                    <a:pt x="68500" y="370167"/>
                    <a:pt x="72034" y="371716"/>
                    <a:pt x="76141" y="371856"/>
                  </a:cubicBezTo>
                  <a:lnTo>
                    <a:pt x="112758" y="371856"/>
                  </a:lnTo>
                  <a:cubicBezTo>
                    <a:pt x="116865" y="371716"/>
                    <a:pt x="120399" y="370167"/>
                    <a:pt x="123362" y="367207"/>
                  </a:cubicBezTo>
                  <a:cubicBezTo>
                    <a:pt x="126325" y="364247"/>
                    <a:pt x="127876" y="360715"/>
                    <a:pt x="128016" y="356612"/>
                  </a:cubicBezTo>
                  <a:lnTo>
                    <a:pt x="128016" y="286486"/>
                  </a:lnTo>
                  <a:cubicBezTo>
                    <a:pt x="127799" y="278813"/>
                    <a:pt x="126096" y="272359"/>
                    <a:pt x="122904" y="267125"/>
                  </a:cubicBezTo>
                  <a:cubicBezTo>
                    <a:pt x="119713" y="261892"/>
                    <a:pt x="116331" y="258182"/>
                    <a:pt x="112758" y="255997"/>
                  </a:cubicBezTo>
                  <a:lnTo>
                    <a:pt x="60275" y="221239"/>
                  </a:lnTo>
                  <a:cubicBezTo>
                    <a:pt x="43646" y="211063"/>
                    <a:pt x="29566" y="199706"/>
                    <a:pt x="18036" y="187167"/>
                  </a:cubicBezTo>
                  <a:cubicBezTo>
                    <a:pt x="6507" y="174629"/>
                    <a:pt x="494" y="157936"/>
                    <a:pt x="0" y="137089"/>
                  </a:cubicBezTo>
                  <a:lnTo>
                    <a:pt x="0" y="60922"/>
                  </a:lnTo>
                  <a:cubicBezTo>
                    <a:pt x="444" y="43724"/>
                    <a:pt x="6406" y="29382"/>
                    <a:pt x="17885"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6" name="Forma libre 90">
              <a:extLst>
                <a:ext uri="{FF2B5EF4-FFF2-40B4-BE49-F238E27FC236}">
                  <a16:creationId xmlns:a16="http://schemas.microsoft.com/office/drawing/2014/main" id="{AECF6A2F-B448-F94A-92AE-F7CDB22787B1}"/>
                </a:ext>
              </a:extLst>
            </p:cNvPr>
            <p:cNvSpPr/>
            <p:nvPr/>
          </p:nvSpPr>
          <p:spPr>
            <a:xfrm>
              <a:off x="678036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7" name="Forma libre 91">
              <a:extLst>
                <a:ext uri="{FF2B5EF4-FFF2-40B4-BE49-F238E27FC236}">
                  <a16:creationId xmlns:a16="http://schemas.microsoft.com/office/drawing/2014/main" id="{BA5E32C2-B7A9-8343-97CF-972ED9A5D9CA}"/>
                </a:ext>
              </a:extLst>
            </p:cNvPr>
            <p:cNvSpPr/>
            <p:nvPr/>
          </p:nvSpPr>
          <p:spPr>
            <a:xfrm>
              <a:off x="6983208" y="2838280"/>
              <a:ext cx="188900" cy="426644"/>
            </a:xfrm>
            <a:custGeom>
              <a:avLst/>
              <a:gdLst/>
              <a:ahLst/>
              <a:cxnLst/>
              <a:rect l="l" t="t" r="r" b="b"/>
              <a:pathLst>
                <a:path w="188900" h="426644">
                  <a:moveTo>
                    <a:pt x="60884" y="0"/>
                  </a:moveTo>
                  <a:lnTo>
                    <a:pt x="128016" y="0"/>
                  </a:lnTo>
                  <a:cubicBezTo>
                    <a:pt x="145203" y="444"/>
                    <a:pt x="159536" y="6405"/>
                    <a:pt x="171016" y="17883"/>
                  </a:cubicBezTo>
                  <a:cubicBezTo>
                    <a:pt x="182495" y="29362"/>
                    <a:pt x="188456" y="43696"/>
                    <a:pt x="188900" y="60884"/>
                  </a:cubicBezTo>
                  <a:lnTo>
                    <a:pt x="188900" y="365759"/>
                  </a:lnTo>
                  <a:cubicBezTo>
                    <a:pt x="188456" y="382948"/>
                    <a:pt x="182495" y="397282"/>
                    <a:pt x="171016" y="408761"/>
                  </a:cubicBezTo>
                  <a:cubicBezTo>
                    <a:pt x="159536" y="420239"/>
                    <a:pt x="145203" y="426200"/>
                    <a:pt x="128016" y="426644"/>
                  </a:cubicBezTo>
                  <a:lnTo>
                    <a:pt x="60884" y="426644"/>
                  </a:lnTo>
                  <a:cubicBezTo>
                    <a:pt x="43697" y="426200"/>
                    <a:pt x="29364" y="420239"/>
                    <a:pt x="17884" y="408761"/>
                  </a:cubicBezTo>
                  <a:cubicBezTo>
                    <a:pt x="6406" y="397282"/>
                    <a:pt x="444" y="382948"/>
                    <a:pt x="0" y="365759"/>
                  </a:cubicBezTo>
                  <a:lnTo>
                    <a:pt x="0" y="60884"/>
                  </a:lnTo>
                  <a:cubicBezTo>
                    <a:pt x="444" y="43696"/>
                    <a:pt x="6406" y="29362"/>
                    <a:pt x="17884" y="17883"/>
                  </a:cubicBezTo>
                  <a:cubicBezTo>
                    <a:pt x="29364" y="6405"/>
                    <a:pt x="43697"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3" y="367207"/>
                  </a:cubicBezTo>
                  <a:cubicBezTo>
                    <a:pt x="126325" y="364247"/>
                    <a:pt x="127877" y="360716"/>
                    <a:pt x="128016" y="356613"/>
                  </a:cubicBezTo>
                  <a:lnTo>
                    <a:pt x="128016" y="70031"/>
                  </a:lnTo>
                  <a:cubicBezTo>
                    <a:pt x="127877" y="65928"/>
                    <a:pt x="126325" y="62396"/>
                    <a:pt x="123363"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8" name="Forma libre 92">
              <a:extLst>
                <a:ext uri="{FF2B5EF4-FFF2-40B4-BE49-F238E27FC236}">
                  <a16:creationId xmlns:a16="http://schemas.microsoft.com/office/drawing/2014/main" id="{5A38AD05-7795-2F44-990C-8616F42EE57E}"/>
                </a:ext>
              </a:extLst>
            </p:cNvPr>
            <p:cNvSpPr/>
            <p:nvPr/>
          </p:nvSpPr>
          <p:spPr>
            <a:xfrm>
              <a:off x="7247089" y="2838280"/>
              <a:ext cx="205968" cy="426644"/>
            </a:xfrm>
            <a:custGeom>
              <a:avLst/>
              <a:gdLst/>
              <a:ahLst/>
              <a:cxnLst/>
              <a:rect l="l" t="t" r="r" b="b"/>
              <a:pathLst>
                <a:path w="205968" h="426644">
                  <a:moveTo>
                    <a:pt x="0" y="0"/>
                  </a:moveTo>
                  <a:lnTo>
                    <a:pt x="128016" y="0"/>
                  </a:lnTo>
                  <a:cubicBezTo>
                    <a:pt x="145203" y="444"/>
                    <a:pt x="159536" y="6405"/>
                    <a:pt x="171015" y="17883"/>
                  </a:cubicBezTo>
                  <a:cubicBezTo>
                    <a:pt x="182494" y="29362"/>
                    <a:pt x="188455" y="43695"/>
                    <a:pt x="188900" y="60884"/>
                  </a:cubicBezTo>
                  <a:lnTo>
                    <a:pt x="188900" y="163906"/>
                  </a:lnTo>
                  <a:cubicBezTo>
                    <a:pt x="188506" y="178931"/>
                    <a:pt x="184423" y="191250"/>
                    <a:pt x="176647" y="200863"/>
                  </a:cubicBezTo>
                  <a:cubicBezTo>
                    <a:pt x="168872" y="210477"/>
                    <a:pt x="159765"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9" name="Forma libre 93">
              <a:extLst>
                <a:ext uri="{FF2B5EF4-FFF2-40B4-BE49-F238E27FC236}">
                  <a16:creationId xmlns:a16="http://schemas.microsoft.com/office/drawing/2014/main" id="{414D0AE5-6EC5-3A48-8AFD-009268A31326}"/>
                </a:ext>
              </a:extLst>
            </p:cNvPr>
            <p:cNvSpPr/>
            <p:nvPr/>
          </p:nvSpPr>
          <p:spPr>
            <a:xfrm>
              <a:off x="759951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0" name="Forma libre 94">
              <a:extLst>
                <a:ext uri="{FF2B5EF4-FFF2-40B4-BE49-F238E27FC236}">
                  <a16:creationId xmlns:a16="http://schemas.microsoft.com/office/drawing/2014/main" id="{04CF36CD-454E-3341-9C94-D12C28D0D1EE}"/>
                </a:ext>
              </a:extLst>
            </p:cNvPr>
            <p:cNvSpPr/>
            <p:nvPr/>
          </p:nvSpPr>
          <p:spPr>
            <a:xfrm>
              <a:off x="7809064" y="2838280"/>
              <a:ext cx="188900" cy="426644"/>
            </a:xfrm>
            <a:custGeom>
              <a:avLst/>
              <a:gdLst/>
              <a:ahLst/>
              <a:cxnLst/>
              <a:rect l="l" t="t" r="r" b="b"/>
              <a:pathLst>
                <a:path w="188900" h="426644">
                  <a:moveTo>
                    <a:pt x="0" y="0"/>
                  </a:moveTo>
                  <a:lnTo>
                    <a:pt x="128016" y="0"/>
                  </a:lnTo>
                  <a:cubicBezTo>
                    <a:pt x="145203" y="444"/>
                    <a:pt x="159536" y="6405"/>
                    <a:pt x="171015" y="17883"/>
                  </a:cubicBezTo>
                  <a:cubicBezTo>
                    <a:pt x="182494" y="29362"/>
                    <a:pt x="188455" y="43696"/>
                    <a:pt x="188900" y="60884"/>
                  </a:cubicBezTo>
                  <a:lnTo>
                    <a:pt x="188900" y="365759"/>
                  </a:lnTo>
                  <a:cubicBezTo>
                    <a:pt x="188455" y="382948"/>
                    <a:pt x="182494" y="397282"/>
                    <a:pt x="171015" y="408761"/>
                  </a:cubicBezTo>
                  <a:cubicBezTo>
                    <a:pt x="159536" y="420239"/>
                    <a:pt x="145203" y="426200"/>
                    <a:pt x="128016" y="426644"/>
                  </a:cubicBezTo>
                  <a:lnTo>
                    <a:pt x="0" y="426644"/>
                  </a:lnTo>
                  <a:lnTo>
                    <a:pt x="0" y="0"/>
                  </a:lnTo>
                  <a:close/>
                  <a:moveTo>
                    <a:pt x="60884" y="54788"/>
                  </a:moveTo>
                  <a:lnTo>
                    <a:pt x="60884" y="371856"/>
                  </a:lnTo>
                  <a:lnTo>
                    <a:pt x="112758" y="371856"/>
                  </a:lnTo>
                  <a:cubicBezTo>
                    <a:pt x="116865"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1" name="Forma libre 95">
              <a:extLst>
                <a:ext uri="{FF2B5EF4-FFF2-40B4-BE49-F238E27FC236}">
                  <a16:creationId xmlns:a16="http://schemas.microsoft.com/office/drawing/2014/main" id="{DFC823B4-EEEE-0449-B7EB-C4D4A0338E84}"/>
                </a:ext>
              </a:extLst>
            </p:cNvPr>
            <p:cNvSpPr/>
            <p:nvPr/>
          </p:nvSpPr>
          <p:spPr>
            <a:xfrm>
              <a:off x="8073325" y="2838280"/>
              <a:ext cx="188900" cy="426644"/>
            </a:xfrm>
            <a:custGeom>
              <a:avLst/>
              <a:gdLst/>
              <a:ahLst/>
              <a:cxnLst/>
              <a:rect l="l" t="t" r="r" b="b"/>
              <a:pathLst>
                <a:path w="188900" h="426644">
                  <a:moveTo>
                    <a:pt x="0" y="0"/>
                  </a:moveTo>
                  <a:lnTo>
                    <a:pt x="60884" y="0"/>
                  </a:lnTo>
                  <a:lnTo>
                    <a:pt x="60884" y="356616"/>
                  </a:lnTo>
                  <a:cubicBezTo>
                    <a:pt x="61024" y="360718"/>
                    <a:pt x="62576" y="364249"/>
                    <a:pt x="65538" y="367208"/>
                  </a:cubicBezTo>
                  <a:cubicBezTo>
                    <a:pt x="68500" y="370167"/>
                    <a:pt x="72034" y="371717"/>
                    <a:pt x="76142" y="371856"/>
                  </a:cubicBezTo>
                  <a:lnTo>
                    <a:pt x="112759" y="371856"/>
                  </a:lnTo>
                  <a:cubicBezTo>
                    <a:pt x="116866" y="371717"/>
                    <a:pt x="120400" y="370167"/>
                    <a:pt x="123363" y="367208"/>
                  </a:cubicBezTo>
                  <a:cubicBezTo>
                    <a:pt x="126325" y="364249"/>
                    <a:pt x="127877" y="360718"/>
                    <a:pt x="128016" y="356616"/>
                  </a:cubicBezTo>
                  <a:lnTo>
                    <a:pt x="128016" y="0"/>
                  </a:lnTo>
                  <a:lnTo>
                    <a:pt x="188900" y="0"/>
                  </a:lnTo>
                  <a:lnTo>
                    <a:pt x="188900" y="365760"/>
                  </a:lnTo>
                  <a:cubicBezTo>
                    <a:pt x="188456" y="382949"/>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9"/>
                    <a:pt x="0" y="36576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2" name="Forma libre 96">
              <a:extLst>
                <a:ext uri="{FF2B5EF4-FFF2-40B4-BE49-F238E27FC236}">
                  <a16:creationId xmlns:a16="http://schemas.microsoft.com/office/drawing/2014/main" id="{EE414E50-D029-8144-BB99-3C41A7BD6733}"/>
                </a:ext>
              </a:extLst>
            </p:cNvPr>
            <p:cNvSpPr/>
            <p:nvPr/>
          </p:nvSpPr>
          <p:spPr>
            <a:xfrm>
              <a:off x="8335758" y="2838280"/>
              <a:ext cx="188900" cy="426644"/>
            </a:xfrm>
            <a:custGeom>
              <a:avLst/>
              <a:gdLst/>
              <a:ahLst/>
              <a:cxnLst/>
              <a:rect l="l" t="t" r="r" b="b"/>
              <a:pathLst>
                <a:path w="188900" h="426644">
                  <a:moveTo>
                    <a:pt x="60884" y="0"/>
                  </a:moveTo>
                  <a:lnTo>
                    <a:pt x="128016" y="0"/>
                  </a:lnTo>
                  <a:cubicBezTo>
                    <a:pt x="145202" y="444"/>
                    <a:pt x="159536" y="6410"/>
                    <a:pt x="171016" y="17896"/>
                  </a:cubicBezTo>
                  <a:cubicBezTo>
                    <a:pt x="182494" y="29382"/>
                    <a:pt x="188456" y="43724"/>
                    <a:pt x="188900" y="60922"/>
                  </a:cubicBezTo>
                  <a:lnTo>
                    <a:pt x="188900" y="121844"/>
                  </a:lnTo>
                  <a:lnTo>
                    <a:pt x="128016" y="121844"/>
                  </a:lnTo>
                  <a:lnTo>
                    <a:pt x="128016" y="70031"/>
                  </a:lnTo>
                  <a:cubicBezTo>
                    <a:pt x="127876" y="65928"/>
                    <a:pt x="126324" y="62396"/>
                    <a:pt x="123362" y="59437"/>
                  </a:cubicBezTo>
                  <a:cubicBezTo>
                    <a:pt x="120400" y="56477"/>
                    <a:pt x="116866" y="54928"/>
                    <a:pt x="112758"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6"/>
                    <a:pt x="123362" y="367203"/>
                  </a:cubicBezTo>
                  <a:cubicBezTo>
                    <a:pt x="126324" y="364241"/>
                    <a:pt x="127876" y="360701"/>
                    <a:pt x="128016" y="356584"/>
                  </a:cubicBezTo>
                  <a:lnTo>
                    <a:pt x="128016" y="304800"/>
                  </a:lnTo>
                  <a:lnTo>
                    <a:pt x="188900" y="304800"/>
                  </a:lnTo>
                  <a:lnTo>
                    <a:pt x="188900" y="365758"/>
                  </a:lnTo>
                  <a:cubicBezTo>
                    <a:pt x="188456" y="382948"/>
                    <a:pt x="182494" y="397282"/>
                    <a:pt x="171016" y="408761"/>
                  </a:cubicBezTo>
                  <a:cubicBezTo>
                    <a:pt x="159536" y="420239"/>
                    <a:pt x="145202" y="426200"/>
                    <a:pt x="128016" y="426644"/>
                  </a:cubicBezTo>
                  <a:lnTo>
                    <a:pt x="60884" y="426644"/>
                  </a:lnTo>
                  <a:cubicBezTo>
                    <a:pt x="43697" y="426200"/>
                    <a:pt x="29364" y="420239"/>
                    <a:pt x="17884" y="408761"/>
                  </a:cubicBezTo>
                  <a:cubicBezTo>
                    <a:pt x="6406" y="397282"/>
                    <a:pt x="444" y="382948"/>
                    <a:pt x="0" y="365758"/>
                  </a:cubicBezTo>
                  <a:lnTo>
                    <a:pt x="0" y="60922"/>
                  </a:lnTo>
                  <a:cubicBezTo>
                    <a:pt x="444" y="43724"/>
                    <a:pt x="6406" y="29382"/>
                    <a:pt x="17884"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3" name="Forma libre 97">
              <a:extLst>
                <a:ext uri="{FF2B5EF4-FFF2-40B4-BE49-F238E27FC236}">
                  <a16:creationId xmlns:a16="http://schemas.microsoft.com/office/drawing/2014/main" id="{4BE15F64-D8F2-324C-83FC-011A858F7A41}"/>
                </a:ext>
              </a:extLst>
            </p:cNvPr>
            <p:cNvSpPr/>
            <p:nvPr/>
          </p:nvSpPr>
          <p:spPr>
            <a:xfrm>
              <a:off x="8565464" y="2838280"/>
              <a:ext cx="218237" cy="426644"/>
            </a:xfrm>
            <a:custGeom>
              <a:avLst/>
              <a:gdLst/>
              <a:ahLst/>
              <a:cxnLst/>
              <a:rect l="l" t="t" r="r" b="b"/>
              <a:pathLst>
                <a:path w="218237" h="426644">
                  <a:moveTo>
                    <a:pt x="75590" y="0"/>
                  </a:moveTo>
                  <a:lnTo>
                    <a:pt x="142647" y="0"/>
                  </a:lnTo>
                  <a:lnTo>
                    <a:pt x="218237" y="426644"/>
                  </a:lnTo>
                  <a:lnTo>
                    <a:pt x="154838" y="426644"/>
                  </a:lnTo>
                  <a:lnTo>
                    <a:pt x="145085" y="359600"/>
                  </a:lnTo>
                  <a:cubicBezTo>
                    <a:pt x="144201" y="359600"/>
                    <a:pt x="137977" y="359600"/>
                    <a:pt x="126413" y="359600"/>
                  </a:cubicBezTo>
                  <a:cubicBezTo>
                    <a:pt x="114849" y="359600"/>
                    <a:pt x="103253" y="359600"/>
                    <a:pt x="91621" y="359600"/>
                  </a:cubicBezTo>
                  <a:cubicBezTo>
                    <a:pt x="79989" y="359600"/>
                    <a:pt x="73630" y="359600"/>
                    <a:pt x="72542" y="359600"/>
                  </a:cubicBezTo>
                  <a:lnTo>
                    <a:pt x="63399" y="426644"/>
                  </a:lnTo>
                  <a:lnTo>
                    <a:pt x="0" y="426644"/>
                  </a:lnTo>
                  <a:lnTo>
                    <a:pt x="75590" y="0"/>
                  </a:lnTo>
                  <a:close/>
                  <a:moveTo>
                    <a:pt x="107289" y="92644"/>
                  </a:moveTo>
                  <a:lnTo>
                    <a:pt x="102413" y="152374"/>
                  </a:lnTo>
                  <a:lnTo>
                    <a:pt x="80467" y="304746"/>
                  </a:lnTo>
                  <a:lnTo>
                    <a:pt x="137161"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4" name="Forma libre 98">
              <a:extLst>
                <a:ext uri="{FF2B5EF4-FFF2-40B4-BE49-F238E27FC236}">
                  <a16:creationId xmlns:a16="http://schemas.microsoft.com/office/drawing/2014/main" id="{4497F9CF-E902-A641-81F4-C2E1EF357053}"/>
                </a:ext>
              </a:extLst>
            </p:cNvPr>
            <p:cNvSpPr/>
            <p:nvPr/>
          </p:nvSpPr>
          <p:spPr>
            <a:xfrm>
              <a:off x="8783356" y="2838280"/>
              <a:ext cx="182804" cy="426644"/>
            </a:xfrm>
            <a:custGeom>
              <a:avLst/>
              <a:gdLst/>
              <a:ahLst/>
              <a:cxnLst/>
              <a:rect l="l" t="t" r="r" b="b"/>
              <a:pathLst>
                <a:path w="182804" h="426644">
                  <a:moveTo>
                    <a:pt x="0" y="0"/>
                  </a:moveTo>
                  <a:lnTo>
                    <a:pt x="182804" y="0"/>
                  </a:lnTo>
                  <a:lnTo>
                    <a:pt x="182804" y="54788"/>
                  </a:lnTo>
                  <a:lnTo>
                    <a:pt x="121844" y="54788"/>
                  </a:lnTo>
                  <a:lnTo>
                    <a:pt x="121844" y="426644"/>
                  </a:lnTo>
                  <a:lnTo>
                    <a:pt x="60961" y="426644"/>
                  </a:lnTo>
                  <a:lnTo>
                    <a:pt x="60961"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5" name="Forma libre 99">
              <a:extLst>
                <a:ext uri="{FF2B5EF4-FFF2-40B4-BE49-F238E27FC236}">
                  <a16:creationId xmlns:a16="http://schemas.microsoft.com/office/drawing/2014/main" id="{234F3CF8-BC9D-9344-9A00-DB40C8ED72E7}"/>
                </a:ext>
              </a:extLst>
            </p:cNvPr>
            <p:cNvSpPr/>
            <p:nvPr/>
          </p:nvSpPr>
          <p:spPr>
            <a:xfrm>
              <a:off x="9002508" y="2838280"/>
              <a:ext cx="188900" cy="426644"/>
            </a:xfrm>
            <a:custGeom>
              <a:avLst/>
              <a:gdLst/>
              <a:ahLst/>
              <a:cxnLst/>
              <a:rect l="l" t="t" r="r" b="b"/>
              <a:pathLst>
                <a:path w="188900" h="426644">
                  <a:moveTo>
                    <a:pt x="60884" y="0"/>
                  </a:moveTo>
                  <a:lnTo>
                    <a:pt x="128016" y="0"/>
                  </a:lnTo>
                  <a:cubicBezTo>
                    <a:pt x="145202" y="444"/>
                    <a:pt x="159536" y="6405"/>
                    <a:pt x="171016" y="17883"/>
                  </a:cubicBezTo>
                  <a:cubicBezTo>
                    <a:pt x="182494" y="29362"/>
                    <a:pt x="188456" y="43696"/>
                    <a:pt x="188900" y="60884"/>
                  </a:cubicBezTo>
                  <a:lnTo>
                    <a:pt x="188900" y="365759"/>
                  </a:lnTo>
                  <a:cubicBezTo>
                    <a:pt x="188456" y="382948"/>
                    <a:pt x="182494" y="397282"/>
                    <a:pt x="171016" y="408761"/>
                  </a:cubicBezTo>
                  <a:cubicBezTo>
                    <a:pt x="159536" y="420239"/>
                    <a:pt x="145202" y="426200"/>
                    <a:pt x="128016"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6" name="Forma libre 100">
              <a:extLst>
                <a:ext uri="{FF2B5EF4-FFF2-40B4-BE49-F238E27FC236}">
                  <a16:creationId xmlns:a16="http://schemas.microsoft.com/office/drawing/2014/main" id="{5466BFD6-1F12-3146-AA4D-9A07B846ACEE}"/>
                </a:ext>
              </a:extLst>
            </p:cNvPr>
            <p:cNvSpPr/>
            <p:nvPr/>
          </p:nvSpPr>
          <p:spPr>
            <a:xfrm>
              <a:off x="9266389" y="2838280"/>
              <a:ext cx="205968" cy="426644"/>
            </a:xfrm>
            <a:custGeom>
              <a:avLst/>
              <a:gdLst/>
              <a:ahLst/>
              <a:cxnLst/>
              <a:rect l="l" t="t" r="r" b="b"/>
              <a:pathLst>
                <a:path w="205968" h="426644">
                  <a:moveTo>
                    <a:pt x="0" y="0"/>
                  </a:moveTo>
                  <a:lnTo>
                    <a:pt x="128016" y="0"/>
                  </a:lnTo>
                  <a:cubicBezTo>
                    <a:pt x="145203" y="444"/>
                    <a:pt x="159535" y="6405"/>
                    <a:pt x="171015" y="17883"/>
                  </a:cubicBezTo>
                  <a:cubicBezTo>
                    <a:pt x="182494" y="29362"/>
                    <a:pt x="188455" y="43695"/>
                    <a:pt x="188899" y="60884"/>
                  </a:cubicBezTo>
                  <a:lnTo>
                    <a:pt x="188899" y="163906"/>
                  </a:lnTo>
                  <a:cubicBezTo>
                    <a:pt x="188506" y="178931"/>
                    <a:pt x="184423" y="191250"/>
                    <a:pt x="176647" y="200863"/>
                  </a:cubicBezTo>
                  <a:cubicBezTo>
                    <a:pt x="168871" y="210477"/>
                    <a:pt x="159765" y="216853"/>
                    <a:pt x="149325" y="219990"/>
                  </a:cubicBezTo>
                  <a:lnTo>
                    <a:pt x="205968" y="426644"/>
                  </a:lnTo>
                  <a:lnTo>
                    <a:pt x="142019" y="426644"/>
                  </a:lnTo>
                  <a:lnTo>
                    <a:pt x="91397" y="234620"/>
                  </a:lnTo>
                  <a:lnTo>
                    <a:pt x="60883" y="234620"/>
                  </a:lnTo>
                  <a:lnTo>
                    <a:pt x="60883" y="426644"/>
                  </a:lnTo>
                  <a:lnTo>
                    <a:pt x="0" y="426644"/>
                  </a:lnTo>
                  <a:lnTo>
                    <a:pt x="0" y="0"/>
                  </a:lnTo>
                  <a:close/>
                  <a:moveTo>
                    <a:pt x="60883" y="54788"/>
                  </a:moveTo>
                  <a:lnTo>
                    <a:pt x="60883" y="179756"/>
                  </a:lnTo>
                  <a:lnTo>
                    <a:pt x="112758" y="179756"/>
                  </a:lnTo>
                  <a:cubicBezTo>
                    <a:pt x="116865" y="179616"/>
                    <a:pt x="120399" y="178067"/>
                    <a:pt x="123362" y="175108"/>
                  </a:cubicBezTo>
                  <a:cubicBezTo>
                    <a:pt x="126324" y="172149"/>
                    <a:pt x="127876" y="168618"/>
                    <a:pt x="128016" y="164516"/>
                  </a:cubicBezTo>
                  <a:lnTo>
                    <a:pt x="128016" y="70028"/>
                  </a:lnTo>
                  <a:cubicBezTo>
                    <a:pt x="127876" y="65926"/>
                    <a:pt x="126324" y="62395"/>
                    <a:pt x="123362" y="59436"/>
                  </a:cubicBezTo>
                  <a:cubicBezTo>
                    <a:pt x="120399" y="56477"/>
                    <a:pt x="116865" y="54928"/>
                    <a:pt x="112758" y="54788"/>
                  </a:cubicBezTo>
                  <a:lnTo>
                    <a:pt x="6088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7" name="Forma libre 101">
              <a:extLst>
                <a:ext uri="{FF2B5EF4-FFF2-40B4-BE49-F238E27FC236}">
                  <a16:creationId xmlns:a16="http://schemas.microsoft.com/office/drawing/2014/main" id="{C06CB55C-8993-4C4F-9EB8-64F11F913F36}"/>
                </a:ext>
              </a:extLst>
            </p:cNvPr>
            <p:cNvSpPr/>
            <p:nvPr/>
          </p:nvSpPr>
          <p:spPr>
            <a:xfrm>
              <a:off x="95196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4" y="62398"/>
                    <a:pt x="123362" y="59438"/>
                  </a:cubicBezTo>
                  <a:cubicBezTo>
                    <a:pt x="120399" y="56478"/>
                    <a:pt x="116864" y="54928"/>
                    <a:pt x="112758" y="54788"/>
                  </a:cubicBezTo>
                  <a:lnTo>
                    <a:pt x="76140" y="54788"/>
                  </a:lnTo>
                  <a:cubicBezTo>
                    <a:pt x="72034" y="54928"/>
                    <a:pt x="68500" y="56478"/>
                    <a:pt x="65536" y="59438"/>
                  </a:cubicBezTo>
                  <a:cubicBezTo>
                    <a:pt x="62574" y="62398"/>
                    <a:pt x="61023" y="65929"/>
                    <a:pt x="60884" y="70033"/>
                  </a:cubicBezTo>
                  <a:lnTo>
                    <a:pt x="60884" y="127962"/>
                  </a:lnTo>
                  <a:cubicBezTo>
                    <a:pt x="61062" y="135635"/>
                    <a:pt x="62688" y="142089"/>
                    <a:pt x="65765" y="147323"/>
                  </a:cubicBezTo>
                  <a:cubicBezTo>
                    <a:pt x="68842" y="152557"/>
                    <a:pt x="72301" y="156267"/>
                    <a:pt x="76140" y="158452"/>
                  </a:cubicBezTo>
                  <a:lnTo>
                    <a:pt x="127404" y="190770"/>
                  </a:lnTo>
                  <a:cubicBezTo>
                    <a:pt x="143552" y="200247"/>
                    <a:pt x="157684" y="211782"/>
                    <a:pt x="169796" y="225376"/>
                  </a:cubicBezTo>
                  <a:cubicBezTo>
                    <a:pt x="181910"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4" y="408748"/>
                  </a:cubicBezTo>
                  <a:cubicBezTo>
                    <a:pt x="6405" y="397262"/>
                    <a:pt x="444" y="382920"/>
                    <a:pt x="0" y="365722"/>
                  </a:cubicBezTo>
                  <a:lnTo>
                    <a:pt x="0" y="304800"/>
                  </a:lnTo>
                  <a:lnTo>
                    <a:pt x="60884" y="304800"/>
                  </a:lnTo>
                  <a:lnTo>
                    <a:pt x="60884" y="356612"/>
                  </a:lnTo>
                  <a:cubicBezTo>
                    <a:pt x="61023" y="360715"/>
                    <a:pt x="62574" y="364247"/>
                    <a:pt x="65536" y="367207"/>
                  </a:cubicBezTo>
                  <a:cubicBezTo>
                    <a:pt x="68500" y="370167"/>
                    <a:pt x="72034" y="371716"/>
                    <a:pt x="76140" y="371856"/>
                  </a:cubicBezTo>
                  <a:lnTo>
                    <a:pt x="112758" y="371856"/>
                  </a:lnTo>
                  <a:cubicBezTo>
                    <a:pt x="116864" y="371716"/>
                    <a:pt x="120399" y="370167"/>
                    <a:pt x="123362" y="367207"/>
                  </a:cubicBezTo>
                  <a:cubicBezTo>
                    <a:pt x="126324" y="364247"/>
                    <a:pt x="127876" y="360715"/>
                    <a:pt x="128016" y="356612"/>
                  </a:cubicBezTo>
                  <a:lnTo>
                    <a:pt x="128016" y="286486"/>
                  </a:lnTo>
                  <a:cubicBezTo>
                    <a:pt x="127799" y="278813"/>
                    <a:pt x="126096" y="272359"/>
                    <a:pt x="122904" y="267125"/>
                  </a:cubicBezTo>
                  <a:cubicBezTo>
                    <a:pt x="119712" y="261892"/>
                    <a:pt x="116330" y="258182"/>
                    <a:pt x="112758" y="255997"/>
                  </a:cubicBezTo>
                  <a:lnTo>
                    <a:pt x="60274" y="221239"/>
                  </a:lnTo>
                  <a:cubicBezTo>
                    <a:pt x="43646" y="211063"/>
                    <a:pt x="29566" y="199706"/>
                    <a:pt x="18036" y="187167"/>
                  </a:cubicBezTo>
                  <a:cubicBezTo>
                    <a:pt x="6506" y="174629"/>
                    <a:pt x="494" y="157936"/>
                    <a:pt x="0" y="137089"/>
                  </a:cubicBezTo>
                  <a:lnTo>
                    <a:pt x="0" y="60922"/>
                  </a:lnTo>
                  <a:cubicBezTo>
                    <a:pt x="444" y="43724"/>
                    <a:pt x="6405"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8" name="Forma libre 102">
              <a:extLst>
                <a:ext uri="{FF2B5EF4-FFF2-40B4-BE49-F238E27FC236}">
                  <a16:creationId xmlns:a16="http://schemas.microsoft.com/office/drawing/2014/main" id="{22D6B643-EE31-8D4D-B39F-DC15EF4FB085}"/>
                </a:ext>
              </a:extLst>
            </p:cNvPr>
            <p:cNvSpPr/>
            <p:nvPr/>
          </p:nvSpPr>
          <p:spPr>
            <a:xfrm>
              <a:off x="98650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9" name="Forma libre 103">
              <a:extLst>
                <a:ext uri="{FF2B5EF4-FFF2-40B4-BE49-F238E27FC236}">
                  <a16:creationId xmlns:a16="http://schemas.microsoft.com/office/drawing/2014/main" id="{E3EA3EBE-774A-AC41-B1AB-E348DC816CA4}"/>
                </a:ext>
              </a:extLst>
            </p:cNvPr>
            <p:cNvSpPr/>
            <p:nvPr/>
          </p:nvSpPr>
          <p:spPr>
            <a:xfrm>
              <a:off x="10112666" y="2838280"/>
              <a:ext cx="182804" cy="426644"/>
            </a:xfrm>
            <a:custGeom>
              <a:avLst/>
              <a:gdLst/>
              <a:ahLst/>
              <a:cxnLst/>
              <a:rect l="l" t="t" r="r" b="b"/>
              <a:pathLst>
                <a:path w="182804" h="426644">
                  <a:moveTo>
                    <a:pt x="60884" y="0"/>
                  </a:moveTo>
                  <a:lnTo>
                    <a:pt x="121920" y="0"/>
                  </a:lnTo>
                  <a:cubicBezTo>
                    <a:pt x="139106" y="444"/>
                    <a:pt x="153440" y="6405"/>
                    <a:pt x="164919" y="17883"/>
                  </a:cubicBezTo>
                  <a:cubicBezTo>
                    <a:pt x="176398" y="29362"/>
                    <a:pt x="182359" y="43696"/>
                    <a:pt x="182804" y="60884"/>
                  </a:cubicBezTo>
                  <a:lnTo>
                    <a:pt x="182804" y="365759"/>
                  </a:lnTo>
                  <a:cubicBezTo>
                    <a:pt x="182359" y="382948"/>
                    <a:pt x="176398" y="397282"/>
                    <a:pt x="164919" y="408761"/>
                  </a:cubicBezTo>
                  <a:cubicBezTo>
                    <a:pt x="153440" y="420239"/>
                    <a:pt x="139106" y="426200"/>
                    <a:pt x="121920"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3" y="54788"/>
                  </a:moveTo>
                  <a:cubicBezTo>
                    <a:pt x="72035" y="54928"/>
                    <a:pt x="68501" y="56477"/>
                    <a:pt x="65538" y="59437"/>
                  </a:cubicBezTo>
                  <a:cubicBezTo>
                    <a:pt x="62575" y="62396"/>
                    <a:pt x="61024" y="65928"/>
                    <a:pt x="60884" y="70031"/>
                  </a:cubicBezTo>
                  <a:lnTo>
                    <a:pt x="60884" y="356613"/>
                  </a:lnTo>
                  <a:cubicBezTo>
                    <a:pt x="61024" y="360716"/>
                    <a:pt x="62575" y="364247"/>
                    <a:pt x="65538" y="367207"/>
                  </a:cubicBezTo>
                  <a:cubicBezTo>
                    <a:pt x="68501" y="370167"/>
                    <a:pt x="72035" y="371717"/>
                    <a:pt x="76143" y="371856"/>
                  </a:cubicBezTo>
                  <a:lnTo>
                    <a:pt x="106661" y="371856"/>
                  </a:lnTo>
                  <a:cubicBezTo>
                    <a:pt x="110768" y="371717"/>
                    <a:pt x="114303" y="370167"/>
                    <a:pt x="117266" y="367207"/>
                  </a:cubicBezTo>
                  <a:cubicBezTo>
                    <a:pt x="120228" y="364247"/>
                    <a:pt x="121780" y="360716"/>
                    <a:pt x="121920" y="356613"/>
                  </a:cubicBezTo>
                  <a:lnTo>
                    <a:pt x="121920" y="70031"/>
                  </a:lnTo>
                  <a:cubicBezTo>
                    <a:pt x="121780" y="65928"/>
                    <a:pt x="120228" y="62396"/>
                    <a:pt x="117266" y="59437"/>
                  </a:cubicBezTo>
                  <a:cubicBezTo>
                    <a:pt x="114303" y="56477"/>
                    <a:pt x="110768" y="54928"/>
                    <a:pt x="106661" y="54788"/>
                  </a:cubicBezTo>
                  <a:lnTo>
                    <a:pt x="7614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0" name="Forma libre 104">
              <a:extLst>
                <a:ext uri="{FF2B5EF4-FFF2-40B4-BE49-F238E27FC236}">
                  <a16:creationId xmlns:a16="http://schemas.microsoft.com/office/drawing/2014/main" id="{E71FF253-0F56-3D4A-8175-05FA6174F05B}"/>
                </a:ext>
              </a:extLst>
            </p:cNvPr>
            <p:cNvSpPr/>
            <p:nvPr/>
          </p:nvSpPr>
          <p:spPr>
            <a:xfrm>
              <a:off x="103603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1" name="Forma libre 105">
              <a:extLst>
                <a:ext uri="{FF2B5EF4-FFF2-40B4-BE49-F238E27FC236}">
                  <a16:creationId xmlns:a16="http://schemas.microsoft.com/office/drawing/2014/main" id="{A19CA65A-4C1E-3C43-B2D7-26AEC675B6A6}"/>
                </a:ext>
              </a:extLst>
            </p:cNvPr>
            <p:cNvSpPr/>
            <p:nvPr/>
          </p:nvSpPr>
          <p:spPr>
            <a:xfrm>
              <a:off x="10598213" y="2838280"/>
              <a:ext cx="107213" cy="426644"/>
            </a:xfrm>
            <a:custGeom>
              <a:avLst/>
              <a:gdLst/>
              <a:ahLst/>
              <a:cxnLst/>
              <a:rect l="l" t="t" r="r" b="b"/>
              <a:pathLst>
                <a:path w="107213" h="426644">
                  <a:moveTo>
                    <a:pt x="0" y="0"/>
                  </a:moveTo>
                  <a:lnTo>
                    <a:pt x="107213" y="0"/>
                  </a:lnTo>
                  <a:lnTo>
                    <a:pt x="107213" y="426644"/>
                  </a:lnTo>
                  <a:lnTo>
                    <a:pt x="46297" y="426644"/>
                  </a:lnTo>
                  <a:lnTo>
                    <a:pt x="46297"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2" name="Forma libre 106">
              <a:extLst>
                <a:ext uri="{FF2B5EF4-FFF2-40B4-BE49-F238E27FC236}">
                  <a16:creationId xmlns:a16="http://schemas.microsoft.com/office/drawing/2014/main" id="{4B6F4613-62FA-DF4F-BFE2-CBAA82A9512E}"/>
                </a:ext>
              </a:extLst>
            </p:cNvPr>
            <p:cNvSpPr/>
            <p:nvPr/>
          </p:nvSpPr>
          <p:spPr>
            <a:xfrm>
              <a:off x="6030634"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3" name="Forma libre 107">
              <a:extLst>
                <a:ext uri="{FF2B5EF4-FFF2-40B4-BE49-F238E27FC236}">
                  <a16:creationId xmlns:a16="http://schemas.microsoft.com/office/drawing/2014/main" id="{5857747D-411F-AB43-962C-32B18A06A430}"/>
                </a:ext>
              </a:extLst>
            </p:cNvPr>
            <p:cNvSpPr/>
            <p:nvPr/>
          </p:nvSpPr>
          <p:spPr>
            <a:xfrm>
              <a:off x="6256489" y="3571705"/>
              <a:ext cx="188900" cy="426644"/>
            </a:xfrm>
            <a:custGeom>
              <a:avLst/>
              <a:gdLst/>
              <a:ahLst/>
              <a:cxnLst/>
              <a:rect l="l" t="t" r="r" b="b"/>
              <a:pathLst>
                <a:path w="188900" h="426644">
                  <a:moveTo>
                    <a:pt x="0" y="0"/>
                  </a:moveTo>
                  <a:lnTo>
                    <a:pt x="60884" y="0"/>
                  </a:lnTo>
                  <a:lnTo>
                    <a:pt x="60884" y="179832"/>
                  </a:lnTo>
                  <a:lnTo>
                    <a:pt x="128016" y="179832"/>
                  </a:lnTo>
                  <a:lnTo>
                    <a:pt x="128016" y="0"/>
                  </a:lnTo>
                  <a:lnTo>
                    <a:pt x="188900" y="0"/>
                  </a:lnTo>
                  <a:lnTo>
                    <a:pt x="188900" y="426644"/>
                  </a:lnTo>
                  <a:lnTo>
                    <a:pt x="128016" y="426644"/>
                  </a:lnTo>
                  <a:lnTo>
                    <a:pt x="128016"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4" name="Forma libre 108">
              <a:extLst>
                <a:ext uri="{FF2B5EF4-FFF2-40B4-BE49-F238E27FC236}">
                  <a16:creationId xmlns:a16="http://schemas.microsoft.com/office/drawing/2014/main" id="{0089986C-60FC-B448-8981-6BF4BB16C07B}"/>
                </a:ext>
              </a:extLst>
            </p:cNvPr>
            <p:cNvSpPr/>
            <p:nvPr/>
          </p:nvSpPr>
          <p:spPr>
            <a:xfrm>
              <a:off x="65327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5" name="Forma libre 109">
              <a:extLst>
                <a:ext uri="{FF2B5EF4-FFF2-40B4-BE49-F238E27FC236}">
                  <a16:creationId xmlns:a16="http://schemas.microsoft.com/office/drawing/2014/main" id="{16F09EA6-3EC1-A94D-A2C1-F153E82FDAA9}"/>
                </a:ext>
              </a:extLst>
            </p:cNvPr>
            <p:cNvSpPr/>
            <p:nvPr/>
          </p:nvSpPr>
          <p:spPr>
            <a:xfrm>
              <a:off x="68375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6" name="Forma libre 110">
              <a:extLst>
                <a:ext uri="{FF2B5EF4-FFF2-40B4-BE49-F238E27FC236}">
                  <a16:creationId xmlns:a16="http://schemas.microsoft.com/office/drawing/2014/main" id="{9BA51A16-A0FB-A14B-ACBA-FDB9F30EF60D}"/>
                </a:ext>
              </a:extLst>
            </p:cNvPr>
            <p:cNvSpPr/>
            <p:nvPr/>
          </p:nvSpPr>
          <p:spPr>
            <a:xfrm>
              <a:off x="7044627" y="3571705"/>
              <a:ext cx="188899" cy="426644"/>
            </a:xfrm>
            <a:custGeom>
              <a:avLst/>
              <a:gdLst/>
              <a:ahLst/>
              <a:cxnLst/>
              <a:rect l="l" t="t" r="r" b="b"/>
              <a:pathLst>
                <a:path w="188899" h="426644">
                  <a:moveTo>
                    <a:pt x="0" y="0"/>
                  </a:moveTo>
                  <a:lnTo>
                    <a:pt x="60883" y="0"/>
                  </a:lnTo>
                  <a:lnTo>
                    <a:pt x="60883" y="356616"/>
                  </a:lnTo>
                  <a:cubicBezTo>
                    <a:pt x="61023" y="360718"/>
                    <a:pt x="62575" y="364249"/>
                    <a:pt x="65537" y="367208"/>
                  </a:cubicBezTo>
                  <a:cubicBezTo>
                    <a:pt x="68500"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899" y="0"/>
                  </a:lnTo>
                  <a:lnTo>
                    <a:pt x="188899" y="365760"/>
                  </a:lnTo>
                  <a:cubicBezTo>
                    <a:pt x="188456" y="382949"/>
                    <a:pt x="182494" y="397282"/>
                    <a:pt x="171015" y="408761"/>
                  </a:cubicBezTo>
                  <a:cubicBezTo>
                    <a:pt x="159536" y="420239"/>
                    <a:pt x="145203" y="426200"/>
                    <a:pt x="128016" y="426644"/>
                  </a:cubicBezTo>
                  <a:lnTo>
                    <a:pt x="60883" y="426644"/>
                  </a:lnTo>
                  <a:cubicBezTo>
                    <a:pt x="43697" y="426200"/>
                    <a:pt x="29364" y="420239"/>
                    <a:pt x="17884" y="408761"/>
                  </a:cubicBezTo>
                  <a:cubicBezTo>
                    <a:pt x="6405" y="397282"/>
                    <a:pt x="444"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7" name="Forma libre 111">
              <a:extLst>
                <a:ext uri="{FF2B5EF4-FFF2-40B4-BE49-F238E27FC236}">
                  <a16:creationId xmlns:a16="http://schemas.microsoft.com/office/drawing/2014/main" id="{37A69796-D6C7-1B4D-AD79-BEA0C6FFA4CC}"/>
                </a:ext>
              </a:extLst>
            </p:cNvPr>
            <p:cNvSpPr/>
            <p:nvPr/>
          </p:nvSpPr>
          <p:spPr>
            <a:xfrm>
              <a:off x="7278409"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8" name="Forma libre 112">
              <a:extLst>
                <a:ext uri="{FF2B5EF4-FFF2-40B4-BE49-F238E27FC236}">
                  <a16:creationId xmlns:a16="http://schemas.microsoft.com/office/drawing/2014/main" id="{E5F6A267-93C0-5E46-8CFD-89BDE1CA104F}"/>
                </a:ext>
              </a:extLst>
            </p:cNvPr>
            <p:cNvSpPr/>
            <p:nvPr/>
          </p:nvSpPr>
          <p:spPr>
            <a:xfrm>
              <a:off x="7501826" y="3571705"/>
              <a:ext cx="188900" cy="426644"/>
            </a:xfrm>
            <a:custGeom>
              <a:avLst/>
              <a:gdLst/>
              <a:ahLst/>
              <a:cxnLst/>
              <a:rect l="l" t="t" r="r" b="b"/>
              <a:pathLst>
                <a:path w="188900" h="426644">
                  <a:moveTo>
                    <a:pt x="0" y="0"/>
                  </a:moveTo>
                  <a:lnTo>
                    <a:pt x="60883" y="0"/>
                  </a:lnTo>
                  <a:lnTo>
                    <a:pt x="60883" y="356616"/>
                  </a:lnTo>
                  <a:cubicBezTo>
                    <a:pt x="61023" y="360718"/>
                    <a:pt x="62575" y="364249"/>
                    <a:pt x="65537" y="367208"/>
                  </a:cubicBezTo>
                  <a:cubicBezTo>
                    <a:pt x="68499"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900" y="0"/>
                  </a:lnTo>
                  <a:lnTo>
                    <a:pt x="188900" y="365760"/>
                  </a:lnTo>
                  <a:cubicBezTo>
                    <a:pt x="188456" y="382949"/>
                    <a:pt x="182494" y="397282"/>
                    <a:pt x="171015" y="408761"/>
                  </a:cubicBezTo>
                  <a:cubicBezTo>
                    <a:pt x="159536" y="420239"/>
                    <a:pt x="145203" y="426200"/>
                    <a:pt x="128016" y="426644"/>
                  </a:cubicBezTo>
                  <a:lnTo>
                    <a:pt x="60883" y="426644"/>
                  </a:lnTo>
                  <a:cubicBezTo>
                    <a:pt x="43697" y="426200"/>
                    <a:pt x="29364" y="420239"/>
                    <a:pt x="17885" y="408761"/>
                  </a:cubicBezTo>
                  <a:cubicBezTo>
                    <a:pt x="6405" y="397282"/>
                    <a:pt x="443"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9" name="Forma libre 113">
              <a:extLst>
                <a:ext uri="{FF2B5EF4-FFF2-40B4-BE49-F238E27FC236}">
                  <a16:creationId xmlns:a16="http://schemas.microsoft.com/office/drawing/2014/main" id="{A81A719F-567F-BA4D-B487-1460EF38406A}"/>
                </a:ext>
              </a:extLst>
            </p:cNvPr>
            <p:cNvSpPr/>
            <p:nvPr/>
          </p:nvSpPr>
          <p:spPr>
            <a:xfrm>
              <a:off x="7770965" y="3571705"/>
              <a:ext cx="205969" cy="426644"/>
            </a:xfrm>
            <a:custGeom>
              <a:avLst/>
              <a:gdLst/>
              <a:ahLst/>
              <a:cxnLst/>
              <a:rect l="l" t="t" r="r" b="b"/>
              <a:pathLst>
                <a:path w="205969" h="426644">
                  <a:moveTo>
                    <a:pt x="0" y="0"/>
                  </a:moveTo>
                  <a:lnTo>
                    <a:pt x="128016" y="0"/>
                  </a:lnTo>
                  <a:cubicBezTo>
                    <a:pt x="145203" y="444"/>
                    <a:pt x="159536" y="6405"/>
                    <a:pt x="171015" y="17883"/>
                  </a:cubicBezTo>
                  <a:cubicBezTo>
                    <a:pt x="182494" y="29362"/>
                    <a:pt x="188456" y="43695"/>
                    <a:pt x="188900" y="60884"/>
                  </a:cubicBezTo>
                  <a:lnTo>
                    <a:pt x="188900" y="163906"/>
                  </a:lnTo>
                  <a:cubicBezTo>
                    <a:pt x="188507" y="178931"/>
                    <a:pt x="184423" y="191250"/>
                    <a:pt x="176647" y="200864"/>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5" y="172149"/>
                    <a:pt x="127877" y="168618"/>
                    <a:pt x="128016" y="164516"/>
                  </a:cubicBezTo>
                  <a:lnTo>
                    <a:pt x="128016" y="70028"/>
                  </a:lnTo>
                  <a:cubicBezTo>
                    <a:pt x="127877" y="65926"/>
                    <a:pt x="126325"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0" name="Forma libre 114">
              <a:extLst>
                <a:ext uri="{FF2B5EF4-FFF2-40B4-BE49-F238E27FC236}">
                  <a16:creationId xmlns:a16="http://schemas.microsoft.com/office/drawing/2014/main" id="{BB5ACCEB-C401-C14C-A74D-A69724E68FEF}"/>
                </a:ext>
              </a:extLst>
            </p:cNvPr>
            <p:cNvSpPr/>
            <p:nvPr/>
          </p:nvSpPr>
          <p:spPr>
            <a:xfrm>
              <a:off x="803766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1" name="Forma libre 115">
              <a:extLst>
                <a:ext uri="{FF2B5EF4-FFF2-40B4-BE49-F238E27FC236}">
                  <a16:creationId xmlns:a16="http://schemas.microsoft.com/office/drawing/2014/main" id="{4E434DEB-EBB6-9E4D-848A-4916F36C1376}"/>
                </a:ext>
              </a:extLst>
            </p:cNvPr>
            <p:cNvSpPr/>
            <p:nvPr/>
          </p:nvSpPr>
          <p:spPr>
            <a:xfrm>
              <a:off x="8335760" y="3571705"/>
              <a:ext cx="188899" cy="426644"/>
            </a:xfrm>
            <a:custGeom>
              <a:avLst/>
              <a:gdLst/>
              <a:ahLst/>
              <a:cxnLst/>
              <a:rect l="l" t="t" r="r" b="b"/>
              <a:pathLst>
                <a:path w="188899" h="426644">
                  <a:moveTo>
                    <a:pt x="60883" y="0"/>
                  </a:moveTo>
                  <a:lnTo>
                    <a:pt x="128015" y="0"/>
                  </a:lnTo>
                  <a:cubicBezTo>
                    <a:pt x="145202" y="444"/>
                    <a:pt x="159535" y="6405"/>
                    <a:pt x="171015" y="17884"/>
                  </a:cubicBezTo>
                  <a:cubicBezTo>
                    <a:pt x="182493" y="29362"/>
                    <a:pt x="188455" y="43696"/>
                    <a:pt x="188899" y="60884"/>
                  </a:cubicBezTo>
                  <a:lnTo>
                    <a:pt x="188899" y="365759"/>
                  </a:lnTo>
                  <a:cubicBezTo>
                    <a:pt x="188455" y="382948"/>
                    <a:pt x="182493" y="397282"/>
                    <a:pt x="171015" y="408761"/>
                  </a:cubicBezTo>
                  <a:cubicBezTo>
                    <a:pt x="159535" y="420239"/>
                    <a:pt x="145202" y="426200"/>
                    <a:pt x="128015" y="426644"/>
                  </a:cubicBezTo>
                  <a:lnTo>
                    <a:pt x="60883" y="426644"/>
                  </a:lnTo>
                  <a:cubicBezTo>
                    <a:pt x="43696" y="426200"/>
                    <a:pt x="29364" y="420239"/>
                    <a:pt x="17885" y="408761"/>
                  </a:cubicBezTo>
                  <a:cubicBezTo>
                    <a:pt x="6405" y="397282"/>
                    <a:pt x="443" y="382948"/>
                    <a:pt x="0" y="365759"/>
                  </a:cubicBezTo>
                  <a:lnTo>
                    <a:pt x="0" y="60884"/>
                  </a:lnTo>
                  <a:cubicBezTo>
                    <a:pt x="443" y="43696"/>
                    <a:pt x="6405" y="29362"/>
                    <a:pt x="17885" y="17884"/>
                  </a:cubicBezTo>
                  <a:cubicBezTo>
                    <a:pt x="29364" y="6405"/>
                    <a:pt x="43696" y="444"/>
                    <a:pt x="60883" y="0"/>
                  </a:cubicBezTo>
                  <a:close/>
                  <a:moveTo>
                    <a:pt x="76140" y="54788"/>
                  </a:moveTo>
                  <a:cubicBezTo>
                    <a:pt x="72033"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3" y="371717"/>
                    <a:pt x="76140" y="371856"/>
                  </a:cubicBezTo>
                  <a:lnTo>
                    <a:pt x="112757" y="371856"/>
                  </a:lnTo>
                  <a:cubicBezTo>
                    <a:pt x="116865" y="371717"/>
                    <a:pt x="120399" y="370167"/>
                    <a:pt x="123361" y="367207"/>
                  </a:cubicBezTo>
                  <a:cubicBezTo>
                    <a:pt x="126325" y="364247"/>
                    <a:pt x="127875" y="360716"/>
                    <a:pt x="128015" y="356613"/>
                  </a:cubicBezTo>
                  <a:lnTo>
                    <a:pt x="128015" y="70031"/>
                  </a:lnTo>
                  <a:cubicBezTo>
                    <a:pt x="127875" y="65928"/>
                    <a:pt x="126325" y="62396"/>
                    <a:pt x="123361" y="59437"/>
                  </a:cubicBezTo>
                  <a:cubicBezTo>
                    <a:pt x="120399" y="56477"/>
                    <a:pt x="116865" y="54928"/>
                    <a:pt x="112757" y="54788"/>
                  </a:cubicBezTo>
                  <a:lnTo>
                    <a:pt x="76140"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2" name="Forma libre 116">
              <a:extLst>
                <a:ext uri="{FF2B5EF4-FFF2-40B4-BE49-F238E27FC236}">
                  <a16:creationId xmlns:a16="http://schemas.microsoft.com/office/drawing/2014/main" id="{88B9710F-7208-5445-801D-7F9574170D4C}"/>
                </a:ext>
              </a:extLst>
            </p:cNvPr>
            <p:cNvSpPr/>
            <p:nvPr/>
          </p:nvSpPr>
          <p:spPr>
            <a:xfrm>
              <a:off x="85996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3" name="Forma libre 117">
              <a:extLst>
                <a:ext uri="{FF2B5EF4-FFF2-40B4-BE49-F238E27FC236}">
                  <a16:creationId xmlns:a16="http://schemas.microsoft.com/office/drawing/2014/main" id="{F08BA3F0-1589-0D4B-B6DD-B0816CB6ABC9}"/>
                </a:ext>
              </a:extLst>
            </p:cNvPr>
            <p:cNvSpPr/>
            <p:nvPr/>
          </p:nvSpPr>
          <p:spPr>
            <a:xfrm>
              <a:off x="8894914" y="3571705"/>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4" name="Forma libre 118">
              <a:extLst>
                <a:ext uri="{FF2B5EF4-FFF2-40B4-BE49-F238E27FC236}">
                  <a16:creationId xmlns:a16="http://schemas.microsoft.com/office/drawing/2014/main" id="{19E5AA46-2687-7E4F-97A0-ACC89386529A}"/>
                </a:ext>
              </a:extLst>
            </p:cNvPr>
            <p:cNvSpPr/>
            <p:nvPr/>
          </p:nvSpPr>
          <p:spPr>
            <a:xfrm>
              <a:off x="90949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371856"/>
                  </a:lnTo>
                  <a:lnTo>
                    <a:pt x="152323" y="371856"/>
                  </a:lnTo>
                  <a:lnTo>
                    <a:pt x="15232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5" name="Forma libre 119">
              <a:extLst>
                <a:ext uri="{FF2B5EF4-FFF2-40B4-BE49-F238E27FC236}">
                  <a16:creationId xmlns:a16="http://schemas.microsoft.com/office/drawing/2014/main" id="{D2ECB132-8F5F-194C-8CE5-FDD6038D2B10}"/>
                </a:ext>
              </a:extLst>
            </p:cNvPr>
            <p:cNvSpPr/>
            <p:nvPr/>
          </p:nvSpPr>
          <p:spPr>
            <a:xfrm>
              <a:off x="9279838" y="3571705"/>
              <a:ext cx="218236" cy="426644"/>
            </a:xfrm>
            <a:custGeom>
              <a:avLst/>
              <a:gdLst/>
              <a:ahLst/>
              <a:cxnLst/>
              <a:rect l="l" t="t" r="r" b="b"/>
              <a:pathLst>
                <a:path w="218236" h="426644">
                  <a:moveTo>
                    <a:pt x="75591" y="0"/>
                  </a:moveTo>
                  <a:lnTo>
                    <a:pt x="142646" y="0"/>
                  </a:lnTo>
                  <a:lnTo>
                    <a:pt x="218236" y="426644"/>
                  </a:lnTo>
                  <a:lnTo>
                    <a:pt x="154838" y="426644"/>
                  </a:lnTo>
                  <a:lnTo>
                    <a:pt x="145085" y="359600"/>
                  </a:lnTo>
                  <a:cubicBezTo>
                    <a:pt x="144200" y="359600"/>
                    <a:pt x="137976" y="359600"/>
                    <a:pt x="126412" y="359600"/>
                  </a:cubicBezTo>
                  <a:cubicBezTo>
                    <a:pt x="114850" y="359600"/>
                    <a:pt x="103252" y="359600"/>
                    <a:pt x="91620" y="359600"/>
                  </a:cubicBezTo>
                  <a:cubicBezTo>
                    <a:pt x="79990" y="359600"/>
                    <a:pt x="73630" y="359600"/>
                    <a:pt x="72542" y="359600"/>
                  </a:cubicBezTo>
                  <a:lnTo>
                    <a:pt x="63398" y="426644"/>
                  </a:lnTo>
                  <a:lnTo>
                    <a:pt x="0" y="426644"/>
                  </a:lnTo>
                  <a:lnTo>
                    <a:pt x="75591" y="0"/>
                  </a:lnTo>
                  <a:close/>
                  <a:moveTo>
                    <a:pt x="107290" y="92644"/>
                  </a:moveTo>
                  <a:lnTo>
                    <a:pt x="102413" y="152374"/>
                  </a:lnTo>
                  <a:lnTo>
                    <a:pt x="80467" y="304746"/>
                  </a:lnTo>
                  <a:lnTo>
                    <a:pt x="137160" y="304746"/>
                  </a:lnTo>
                  <a:lnTo>
                    <a:pt x="115824" y="152374"/>
                  </a:lnTo>
                  <a:lnTo>
                    <a:pt x="110948" y="92644"/>
                  </a:lnTo>
                  <a:lnTo>
                    <a:pt x="107290" y="92644"/>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6" name="Forma libre 120">
              <a:extLst>
                <a:ext uri="{FF2B5EF4-FFF2-40B4-BE49-F238E27FC236}">
                  <a16:creationId xmlns:a16="http://schemas.microsoft.com/office/drawing/2014/main" id="{32A3CA6E-B20B-7C4E-B56E-403D9101E9F9}"/>
                </a:ext>
              </a:extLst>
            </p:cNvPr>
            <p:cNvSpPr/>
            <p:nvPr/>
          </p:nvSpPr>
          <p:spPr>
            <a:xfrm>
              <a:off x="9542614" y="3571705"/>
              <a:ext cx="205968" cy="426644"/>
            </a:xfrm>
            <a:custGeom>
              <a:avLst/>
              <a:gdLst/>
              <a:ahLst/>
              <a:cxnLst/>
              <a:rect l="l" t="t" r="r" b="b"/>
              <a:pathLst>
                <a:path w="205968" h="426644">
                  <a:moveTo>
                    <a:pt x="0" y="0"/>
                  </a:moveTo>
                  <a:lnTo>
                    <a:pt x="128016" y="0"/>
                  </a:lnTo>
                  <a:cubicBezTo>
                    <a:pt x="145202" y="444"/>
                    <a:pt x="159536" y="6405"/>
                    <a:pt x="171015" y="17883"/>
                  </a:cubicBezTo>
                  <a:cubicBezTo>
                    <a:pt x="182494" y="29362"/>
                    <a:pt x="188456" y="43695"/>
                    <a:pt x="188900" y="60884"/>
                  </a:cubicBezTo>
                  <a:lnTo>
                    <a:pt x="188900" y="163906"/>
                  </a:lnTo>
                  <a:cubicBezTo>
                    <a:pt x="188506" y="178931"/>
                    <a:pt x="184422" y="191250"/>
                    <a:pt x="176646" y="200864"/>
                  </a:cubicBezTo>
                  <a:cubicBezTo>
                    <a:pt x="168871" y="210477"/>
                    <a:pt x="159764"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7" name="Forma libre 121">
              <a:extLst>
                <a:ext uri="{FF2B5EF4-FFF2-40B4-BE49-F238E27FC236}">
                  <a16:creationId xmlns:a16="http://schemas.microsoft.com/office/drawing/2014/main" id="{1FBF4BF1-BC89-F04C-A44E-BD14B36E1C02}"/>
                </a:ext>
              </a:extLst>
            </p:cNvPr>
            <p:cNvSpPr/>
            <p:nvPr/>
          </p:nvSpPr>
          <p:spPr>
            <a:xfrm>
              <a:off x="980931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8" name="Forma libre 122">
              <a:extLst>
                <a:ext uri="{FF2B5EF4-FFF2-40B4-BE49-F238E27FC236}">
                  <a16:creationId xmlns:a16="http://schemas.microsoft.com/office/drawing/2014/main" id="{7511A1DC-6701-B94F-83C4-1987BA3213A5}"/>
                </a:ext>
              </a:extLst>
            </p:cNvPr>
            <p:cNvSpPr/>
            <p:nvPr/>
          </p:nvSpPr>
          <p:spPr>
            <a:xfrm>
              <a:off x="10104590" y="3571705"/>
              <a:ext cx="60883" cy="426644"/>
            </a:xfrm>
            <a:custGeom>
              <a:avLst/>
              <a:gdLst/>
              <a:ahLst/>
              <a:cxnLst/>
              <a:rect l="l" t="t" r="r" b="b"/>
              <a:pathLst>
                <a:path w="60883" h="426644">
                  <a:moveTo>
                    <a:pt x="0" y="0"/>
                  </a:moveTo>
                  <a:lnTo>
                    <a:pt x="60883" y="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9" name="Forma libre 123">
              <a:extLst>
                <a:ext uri="{FF2B5EF4-FFF2-40B4-BE49-F238E27FC236}">
                  <a16:creationId xmlns:a16="http://schemas.microsoft.com/office/drawing/2014/main" id="{2EEAD132-80B9-0D4C-A537-D6F05DA522CA}"/>
                </a:ext>
              </a:extLst>
            </p:cNvPr>
            <p:cNvSpPr/>
            <p:nvPr/>
          </p:nvSpPr>
          <p:spPr>
            <a:xfrm>
              <a:off x="1024746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0" name="Forma libre 124">
              <a:extLst>
                <a:ext uri="{FF2B5EF4-FFF2-40B4-BE49-F238E27FC236}">
                  <a16:creationId xmlns:a16="http://schemas.microsoft.com/office/drawing/2014/main" id="{2FEF58AF-D900-FC49-BD7D-3A78BF59D01D}"/>
                </a:ext>
              </a:extLst>
            </p:cNvPr>
            <p:cNvSpPr/>
            <p:nvPr/>
          </p:nvSpPr>
          <p:spPr>
            <a:xfrm>
              <a:off x="10536033" y="3571705"/>
              <a:ext cx="188900" cy="426644"/>
            </a:xfrm>
            <a:custGeom>
              <a:avLst/>
              <a:gdLst/>
              <a:ahLst/>
              <a:cxnLst/>
              <a:rect l="l" t="t" r="r" b="b"/>
              <a:pathLst>
                <a:path w="188900" h="426644">
                  <a:moveTo>
                    <a:pt x="60884" y="0"/>
                  </a:moveTo>
                  <a:lnTo>
                    <a:pt x="128016" y="0"/>
                  </a:lnTo>
                  <a:cubicBezTo>
                    <a:pt x="145203" y="444"/>
                    <a:pt x="159536" y="6410"/>
                    <a:pt x="171016" y="17896"/>
                  </a:cubicBezTo>
                  <a:cubicBezTo>
                    <a:pt x="182495" y="29382"/>
                    <a:pt x="188456" y="43724"/>
                    <a:pt x="188900" y="60922"/>
                  </a:cubicBezTo>
                  <a:lnTo>
                    <a:pt x="188900" y="121844"/>
                  </a:lnTo>
                  <a:lnTo>
                    <a:pt x="128016" y="121844"/>
                  </a:lnTo>
                  <a:lnTo>
                    <a:pt x="128016" y="70031"/>
                  </a:lnTo>
                  <a:cubicBezTo>
                    <a:pt x="127876" y="65928"/>
                    <a:pt x="126325" y="62396"/>
                    <a:pt x="123363" y="59437"/>
                  </a:cubicBezTo>
                  <a:cubicBezTo>
                    <a:pt x="120400" y="56477"/>
                    <a:pt x="116865" y="54928"/>
                    <a:pt x="112759"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9" y="371856"/>
                  </a:lnTo>
                  <a:cubicBezTo>
                    <a:pt x="116865" y="371717"/>
                    <a:pt x="120400" y="370167"/>
                    <a:pt x="123363" y="367207"/>
                  </a:cubicBezTo>
                  <a:cubicBezTo>
                    <a:pt x="126325" y="364247"/>
                    <a:pt x="127876" y="360716"/>
                    <a:pt x="128016" y="356613"/>
                  </a:cubicBezTo>
                  <a:lnTo>
                    <a:pt x="128016" y="237712"/>
                  </a:lnTo>
                  <a:lnTo>
                    <a:pt x="91440" y="237703"/>
                  </a:lnTo>
                  <a:lnTo>
                    <a:pt x="91440" y="182823"/>
                  </a:lnTo>
                  <a:lnTo>
                    <a:pt x="188900" y="182823"/>
                  </a:lnTo>
                  <a:lnTo>
                    <a:pt x="188900" y="365758"/>
                  </a:lnTo>
                  <a:cubicBezTo>
                    <a:pt x="188456" y="382948"/>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8"/>
                    <a:pt x="0" y="365758"/>
                  </a:cubicBezTo>
                  <a:lnTo>
                    <a:pt x="0" y="60922"/>
                  </a:lnTo>
                  <a:cubicBezTo>
                    <a:pt x="444" y="43724"/>
                    <a:pt x="6406" y="29382"/>
                    <a:pt x="17885" y="17896"/>
                  </a:cubicBezTo>
                  <a:cubicBezTo>
                    <a:pt x="29364" y="6410"/>
                    <a:pt x="43697" y="444"/>
                    <a:pt x="60884"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pic>
        <p:nvPicPr>
          <p:cNvPr id="71" name="Picture 70" descr="Logo, company name&#10;&#10;Description automatically generated">
            <a:extLst>
              <a:ext uri="{FF2B5EF4-FFF2-40B4-BE49-F238E27FC236}">
                <a16:creationId xmlns:a16="http://schemas.microsoft.com/office/drawing/2014/main" id="{F9954A01-CF95-6843-988A-225BF21173D9}"/>
              </a:ext>
            </a:extLst>
          </p:cNvPr>
          <p:cNvPicPr>
            <a:picLocks noChangeAspect="1"/>
          </p:cNvPicPr>
          <p:nvPr/>
        </p:nvPicPr>
        <p:blipFill>
          <a:blip r:embed="rId8">
            <a:alphaModFix amt="49000"/>
          </a:blip>
          <a:stretch>
            <a:fillRect/>
          </a:stretch>
        </p:blipFill>
        <p:spPr>
          <a:xfrm>
            <a:off x="16074" y="6029733"/>
            <a:ext cx="1579510" cy="770011"/>
          </a:xfrm>
          <a:prstGeom prst="rect">
            <a:avLst/>
          </a:prstGeom>
        </p:spPr>
      </p:pic>
      <p:sp>
        <p:nvSpPr>
          <p:cNvPr id="6" name="Rectangle 5">
            <a:extLst>
              <a:ext uri="{FF2B5EF4-FFF2-40B4-BE49-F238E27FC236}">
                <a16:creationId xmlns:a16="http://schemas.microsoft.com/office/drawing/2014/main" id="{93BF33A1-D050-7E46-BF9C-CDF717F60544}"/>
              </a:ext>
            </a:extLst>
          </p:cNvPr>
          <p:cNvSpPr/>
          <p:nvPr/>
        </p:nvSpPr>
        <p:spPr>
          <a:xfrm>
            <a:off x="4994499" y="2244584"/>
            <a:ext cx="6308032" cy="38505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11348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Image result for dandelion resilience">
            <a:extLst>
              <a:ext uri="{FF2B5EF4-FFF2-40B4-BE49-F238E27FC236}">
                <a16:creationId xmlns:a16="http://schemas.microsoft.com/office/drawing/2014/main" id="{0514C051-525F-934E-B34E-B0FB0CE9DE8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978130" y="3190251"/>
            <a:ext cx="767273" cy="77069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876AB8A-B350-1C44-8487-7FF300AF6817}"/>
              </a:ext>
            </a:extLst>
          </p:cNvPr>
          <p:cNvSpPr>
            <a:spLocks noGrp="1"/>
          </p:cNvSpPr>
          <p:nvPr>
            <p:ph type="title"/>
          </p:nvPr>
        </p:nvSpPr>
        <p:spPr/>
        <p:txBody>
          <a:bodyPr/>
          <a:lstStyle/>
          <a:p>
            <a:r>
              <a:rPr lang="en-US" dirty="0"/>
              <a:t>Post-COVID Recovery</a:t>
            </a:r>
          </a:p>
        </p:txBody>
      </p:sp>
      <p:sp>
        <p:nvSpPr>
          <p:cNvPr id="3" name="Content Placeholder 2">
            <a:extLst>
              <a:ext uri="{FF2B5EF4-FFF2-40B4-BE49-F238E27FC236}">
                <a16:creationId xmlns:a16="http://schemas.microsoft.com/office/drawing/2014/main" id="{67CFD905-83CF-D44B-93A1-DCC6D8D57A22}"/>
              </a:ext>
            </a:extLst>
          </p:cNvPr>
          <p:cNvSpPr>
            <a:spLocks noGrp="1"/>
          </p:cNvSpPr>
          <p:nvPr>
            <p:ph idx="1"/>
          </p:nvPr>
        </p:nvSpPr>
        <p:spPr>
          <a:xfrm>
            <a:off x="2541064" y="1820905"/>
            <a:ext cx="9242367" cy="4351338"/>
          </a:xfrm>
        </p:spPr>
        <p:txBody>
          <a:bodyPr>
            <a:normAutofit/>
          </a:bodyPr>
          <a:lstStyle/>
          <a:p>
            <a:pPr marL="0" indent="0">
              <a:buNone/>
            </a:pPr>
            <a:r>
              <a:rPr lang="en-US" b="1" dirty="0"/>
              <a:t>Education</a:t>
            </a:r>
          </a:p>
          <a:p>
            <a:pPr marL="2770188" lvl="1" indent="-346075"/>
            <a:r>
              <a:rPr lang="en-US" dirty="0"/>
              <a:t>How can we reopen schools better?</a:t>
            </a:r>
          </a:p>
          <a:p>
            <a:pPr marL="2770188" lvl="1" indent="-346075"/>
            <a:r>
              <a:rPr lang="en-US" dirty="0"/>
              <a:t>What have we learnt about teaching?</a:t>
            </a:r>
          </a:p>
          <a:p>
            <a:pPr marL="0" indent="0">
              <a:buNone/>
            </a:pPr>
            <a:r>
              <a:rPr lang="en-US" b="1" dirty="0"/>
              <a:t>Resilience</a:t>
            </a:r>
            <a:r>
              <a:rPr lang="en-US" sz="2400" dirty="0"/>
              <a:t> </a:t>
            </a:r>
          </a:p>
          <a:p>
            <a:pPr marL="2770188" lvl="1" indent="-312738"/>
            <a:r>
              <a:rPr lang="en-US" dirty="0"/>
              <a:t>How do we build resilience in programs?</a:t>
            </a:r>
          </a:p>
          <a:p>
            <a:pPr marL="2770188" lvl="1" indent="-312738"/>
            <a:r>
              <a:rPr lang="en-US" dirty="0"/>
              <a:t>How do we become resilient educators and learners?</a:t>
            </a:r>
          </a:p>
          <a:p>
            <a:pPr marL="0" indent="0">
              <a:buNone/>
            </a:pPr>
            <a:r>
              <a:rPr lang="en-US" b="1" dirty="0"/>
              <a:t>Mental Health</a:t>
            </a:r>
          </a:p>
          <a:p>
            <a:pPr marL="2770188" lvl="1" indent="-280988"/>
            <a:r>
              <a:rPr lang="en-US" dirty="0"/>
              <a:t>What is the impact of COVID?</a:t>
            </a:r>
          </a:p>
          <a:p>
            <a:pPr marL="2770188" lvl="1" indent="-280988"/>
            <a:r>
              <a:rPr lang="en-US" dirty="0"/>
              <a:t>Where do we go from here?</a:t>
            </a:r>
          </a:p>
        </p:txBody>
      </p:sp>
      <p:sp>
        <p:nvSpPr>
          <p:cNvPr id="4" name="Up-down Arrow 3">
            <a:extLst>
              <a:ext uri="{FF2B5EF4-FFF2-40B4-BE49-F238E27FC236}">
                <a16:creationId xmlns:a16="http://schemas.microsoft.com/office/drawing/2014/main" id="{B6874363-8D8C-564B-941E-6F6A6F37236E}"/>
              </a:ext>
            </a:extLst>
          </p:cNvPr>
          <p:cNvSpPr/>
          <p:nvPr/>
        </p:nvSpPr>
        <p:spPr>
          <a:xfrm>
            <a:off x="3151498" y="2179181"/>
            <a:ext cx="498764" cy="908407"/>
          </a:xfrm>
          <a:prstGeom prst="upDownArrow">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Up-down Arrow 4">
            <a:extLst>
              <a:ext uri="{FF2B5EF4-FFF2-40B4-BE49-F238E27FC236}">
                <a16:creationId xmlns:a16="http://schemas.microsoft.com/office/drawing/2014/main" id="{F0930F43-D26E-3C4A-92B7-94136412D309}"/>
              </a:ext>
            </a:extLst>
          </p:cNvPr>
          <p:cNvSpPr/>
          <p:nvPr/>
        </p:nvSpPr>
        <p:spPr>
          <a:xfrm>
            <a:off x="3151498" y="3575453"/>
            <a:ext cx="498764" cy="1188814"/>
          </a:xfrm>
          <a:prstGeom prst="upDownArrow">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8" name="Picture 4" descr="Image result for school">
            <a:extLst>
              <a:ext uri="{FF2B5EF4-FFF2-40B4-BE49-F238E27FC236}">
                <a16:creationId xmlns:a16="http://schemas.microsoft.com/office/drawing/2014/main" id="{1C1F4533-B3D5-0F45-B390-A0F6FF05D4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589" y="1694364"/>
            <a:ext cx="1179597" cy="78005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healthy brain">
            <a:extLst>
              <a:ext uri="{FF2B5EF4-FFF2-40B4-BE49-F238E27FC236}">
                <a16:creationId xmlns:a16="http://schemas.microsoft.com/office/drawing/2014/main" id="{15EAF3A4-7DEC-7446-95DE-772CEA92E66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481"/>
          <a:stretch/>
        </p:blipFill>
        <p:spPr bwMode="auto">
          <a:xfrm>
            <a:off x="964589" y="4764267"/>
            <a:ext cx="1170380" cy="679779"/>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n 11">
            <a:extLst>
              <a:ext uri="{FF2B5EF4-FFF2-40B4-BE49-F238E27FC236}">
                <a16:creationId xmlns:a16="http://schemas.microsoft.com/office/drawing/2014/main" id="{777BE590-AD7E-D241-860D-183116A5541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1153" t="15029" r="22706" b="15653"/>
          <a:stretch/>
        </p:blipFill>
        <p:spPr>
          <a:xfrm>
            <a:off x="10909941" y="62100"/>
            <a:ext cx="1082040" cy="944880"/>
          </a:xfrm>
          <a:prstGeom prst="rect">
            <a:avLst/>
          </a:prstGeom>
        </p:spPr>
      </p:pic>
      <p:grpSp>
        <p:nvGrpSpPr>
          <p:cNvPr id="12" name="Grupo 68">
            <a:extLst>
              <a:ext uri="{FF2B5EF4-FFF2-40B4-BE49-F238E27FC236}">
                <a16:creationId xmlns:a16="http://schemas.microsoft.com/office/drawing/2014/main" id="{BAC5FF5B-15ED-1F44-97A8-E7E0A5D02C23}"/>
              </a:ext>
            </a:extLst>
          </p:cNvPr>
          <p:cNvGrpSpPr/>
          <p:nvPr/>
        </p:nvGrpSpPr>
        <p:grpSpPr>
          <a:xfrm>
            <a:off x="9136035" y="6278880"/>
            <a:ext cx="2897006" cy="369408"/>
            <a:chOff x="1627339" y="2838280"/>
            <a:chExt cx="9097594" cy="1160069"/>
          </a:xfrm>
        </p:grpSpPr>
        <p:sp>
          <p:nvSpPr>
            <p:cNvPr id="13" name="Forma libre 69">
              <a:extLst>
                <a:ext uri="{FF2B5EF4-FFF2-40B4-BE49-F238E27FC236}">
                  <a16:creationId xmlns:a16="http://schemas.microsoft.com/office/drawing/2014/main" id="{4DD2C025-4AE5-0D4D-8BE1-65B13D3E8FBA}"/>
                </a:ext>
              </a:extLst>
            </p:cNvPr>
            <p:cNvSpPr/>
            <p:nvPr/>
          </p:nvSpPr>
          <p:spPr>
            <a:xfrm>
              <a:off x="162733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4" name="Forma libre 70">
              <a:extLst>
                <a:ext uri="{FF2B5EF4-FFF2-40B4-BE49-F238E27FC236}">
                  <a16:creationId xmlns:a16="http://schemas.microsoft.com/office/drawing/2014/main" id="{DA4F2A3E-9D5D-CA44-A460-E6603EC9BF9C}"/>
                </a:ext>
              </a:extLst>
            </p:cNvPr>
            <p:cNvSpPr/>
            <p:nvPr/>
          </p:nvSpPr>
          <p:spPr>
            <a:xfrm>
              <a:off x="1770214"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0" y="130451"/>
                  </a:lnTo>
                  <a:lnTo>
                    <a:pt x="146910" y="0"/>
                  </a:lnTo>
                  <a:lnTo>
                    <a:pt x="207798" y="0"/>
                  </a:lnTo>
                  <a:lnTo>
                    <a:pt x="207798" y="426644"/>
                  </a:lnTo>
                  <a:lnTo>
                    <a:pt x="146910"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5" name="Forma libre 71">
              <a:extLst>
                <a:ext uri="{FF2B5EF4-FFF2-40B4-BE49-F238E27FC236}">
                  <a16:creationId xmlns:a16="http://schemas.microsoft.com/office/drawing/2014/main" id="{CEB2FFF9-4676-FE46-A417-597179566CA7}"/>
                </a:ext>
              </a:extLst>
            </p:cNvPr>
            <p:cNvSpPr/>
            <p:nvPr/>
          </p:nvSpPr>
          <p:spPr>
            <a:xfrm>
              <a:off x="20301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6" name="Forma libre 72">
              <a:extLst>
                <a:ext uri="{FF2B5EF4-FFF2-40B4-BE49-F238E27FC236}">
                  <a16:creationId xmlns:a16="http://schemas.microsoft.com/office/drawing/2014/main" id="{4B973120-B40E-7C49-AB6A-97923DB3AC84}"/>
                </a:ext>
              </a:extLst>
            </p:cNvPr>
            <p:cNvSpPr/>
            <p:nvPr/>
          </p:nvSpPr>
          <p:spPr>
            <a:xfrm>
              <a:off x="22559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7" name="Forma libre 73">
              <a:extLst>
                <a:ext uri="{FF2B5EF4-FFF2-40B4-BE49-F238E27FC236}">
                  <a16:creationId xmlns:a16="http://schemas.microsoft.com/office/drawing/2014/main" id="{FBB2705B-E4CA-D64F-9A22-12896A3BBBF9}"/>
                </a:ext>
              </a:extLst>
            </p:cNvPr>
            <p:cNvSpPr/>
            <p:nvPr/>
          </p:nvSpPr>
          <p:spPr>
            <a:xfrm>
              <a:off x="246554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5" y="216853"/>
                    <a:pt x="149326" y="219990"/>
                  </a:cubicBezTo>
                  <a:lnTo>
                    <a:pt x="205969" y="426644"/>
                  </a:lnTo>
                  <a:lnTo>
                    <a:pt x="142020" y="426644"/>
                  </a:lnTo>
                  <a:lnTo>
                    <a:pt x="91398" y="234620"/>
                  </a:lnTo>
                  <a:lnTo>
                    <a:pt x="60884" y="234620"/>
                  </a:lnTo>
                  <a:lnTo>
                    <a:pt x="60884" y="426644"/>
                  </a:lnTo>
                  <a:lnTo>
                    <a:pt x="0" y="426644"/>
                  </a:lnTo>
                  <a:lnTo>
                    <a:pt x="0" y="0"/>
                  </a:lnTo>
                  <a:close/>
                  <a:moveTo>
                    <a:pt x="60884" y="54788"/>
                  </a:moveTo>
                  <a:lnTo>
                    <a:pt x="60884" y="179756"/>
                  </a:lnTo>
                  <a:lnTo>
                    <a:pt x="112759" y="179756"/>
                  </a:lnTo>
                  <a:cubicBezTo>
                    <a:pt x="116865"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5"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8" name="Forma libre 74">
              <a:extLst>
                <a:ext uri="{FF2B5EF4-FFF2-40B4-BE49-F238E27FC236}">
                  <a16:creationId xmlns:a16="http://schemas.microsoft.com/office/drawing/2014/main" id="{8E2A46D4-59EA-114A-A216-CAE2149E1B10}"/>
                </a:ext>
              </a:extLst>
            </p:cNvPr>
            <p:cNvSpPr/>
            <p:nvPr/>
          </p:nvSpPr>
          <p:spPr>
            <a:xfrm>
              <a:off x="2732239"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1" y="130451"/>
                  </a:lnTo>
                  <a:lnTo>
                    <a:pt x="146911" y="0"/>
                  </a:lnTo>
                  <a:lnTo>
                    <a:pt x="207798" y="0"/>
                  </a:lnTo>
                  <a:lnTo>
                    <a:pt x="207798" y="426644"/>
                  </a:lnTo>
                  <a:lnTo>
                    <a:pt x="146911"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9" name="Forma libre 75">
              <a:extLst>
                <a:ext uri="{FF2B5EF4-FFF2-40B4-BE49-F238E27FC236}">
                  <a16:creationId xmlns:a16="http://schemas.microsoft.com/office/drawing/2014/main" id="{3F66CA88-4C3E-994E-9099-9627AFBA7E7F}"/>
                </a:ext>
              </a:extLst>
            </p:cNvPr>
            <p:cNvSpPr/>
            <p:nvPr/>
          </p:nvSpPr>
          <p:spPr>
            <a:xfrm>
              <a:off x="29933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3"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60"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0" name="Forma libre 76">
              <a:extLst>
                <a:ext uri="{FF2B5EF4-FFF2-40B4-BE49-F238E27FC236}">
                  <a16:creationId xmlns:a16="http://schemas.microsoft.com/office/drawing/2014/main" id="{FC654E21-8CC3-6F4C-80D2-9C680C22EADA}"/>
                </a:ext>
              </a:extLst>
            </p:cNvPr>
            <p:cNvSpPr/>
            <p:nvPr/>
          </p:nvSpPr>
          <p:spPr>
            <a:xfrm>
              <a:off x="32112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60" y="426644"/>
                  </a:lnTo>
                  <a:lnTo>
                    <a:pt x="60960"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1" name="Forma libre 77">
              <a:extLst>
                <a:ext uri="{FF2B5EF4-FFF2-40B4-BE49-F238E27FC236}">
                  <a16:creationId xmlns:a16="http://schemas.microsoft.com/office/drawing/2014/main" id="{6E292530-63E9-2044-A2C5-4490ED22F821}"/>
                </a:ext>
              </a:extLst>
            </p:cNvPr>
            <p:cNvSpPr/>
            <p:nvPr/>
          </p:nvSpPr>
          <p:spPr>
            <a:xfrm>
              <a:off x="343708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2" name="Forma libre 78">
              <a:extLst>
                <a:ext uri="{FF2B5EF4-FFF2-40B4-BE49-F238E27FC236}">
                  <a16:creationId xmlns:a16="http://schemas.microsoft.com/office/drawing/2014/main" id="{A189EEC0-1202-8C4B-AF85-F5CA42CC2C32}"/>
                </a:ext>
              </a:extLst>
            </p:cNvPr>
            <p:cNvSpPr/>
            <p:nvPr/>
          </p:nvSpPr>
          <p:spPr>
            <a:xfrm>
              <a:off x="3573260" y="2838280"/>
              <a:ext cx="188899" cy="426644"/>
            </a:xfrm>
            <a:custGeom>
              <a:avLst/>
              <a:gdLst/>
              <a:ahLst/>
              <a:cxnLst/>
              <a:rect l="l" t="t" r="r" b="b"/>
              <a:pathLst>
                <a:path w="188899" h="426644">
                  <a:moveTo>
                    <a:pt x="60884" y="0"/>
                  </a:moveTo>
                  <a:lnTo>
                    <a:pt x="128016" y="0"/>
                  </a:lnTo>
                  <a:cubicBezTo>
                    <a:pt x="145203" y="444"/>
                    <a:pt x="159536" y="6405"/>
                    <a:pt x="171015" y="17883"/>
                  </a:cubicBezTo>
                  <a:cubicBezTo>
                    <a:pt x="182494" y="29362"/>
                    <a:pt x="188455" y="43696"/>
                    <a:pt x="188899" y="60884"/>
                  </a:cubicBezTo>
                  <a:lnTo>
                    <a:pt x="188899" y="365759"/>
                  </a:lnTo>
                  <a:cubicBezTo>
                    <a:pt x="188455" y="382948"/>
                    <a:pt x="182494" y="397282"/>
                    <a:pt x="171015" y="408761"/>
                  </a:cubicBezTo>
                  <a:cubicBezTo>
                    <a:pt x="159536" y="420239"/>
                    <a:pt x="145203" y="426200"/>
                    <a:pt x="128016" y="426644"/>
                  </a:cubicBezTo>
                  <a:lnTo>
                    <a:pt x="60884" y="426644"/>
                  </a:lnTo>
                  <a:cubicBezTo>
                    <a:pt x="43697" y="426200"/>
                    <a:pt x="29364" y="420239"/>
                    <a:pt x="17884" y="408761"/>
                  </a:cubicBezTo>
                  <a:cubicBezTo>
                    <a:pt x="6405" y="397282"/>
                    <a:pt x="444" y="382948"/>
                    <a:pt x="0" y="365759"/>
                  </a:cubicBezTo>
                  <a:lnTo>
                    <a:pt x="0" y="60884"/>
                  </a:lnTo>
                  <a:cubicBezTo>
                    <a:pt x="444" y="43696"/>
                    <a:pt x="6405" y="29362"/>
                    <a:pt x="17884" y="17883"/>
                  </a:cubicBezTo>
                  <a:cubicBezTo>
                    <a:pt x="29364" y="6405"/>
                    <a:pt x="43697" y="444"/>
                    <a:pt x="60884" y="0"/>
                  </a:cubicBezTo>
                  <a:close/>
                  <a:moveTo>
                    <a:pt x="76141" y="54788"/>
                  </a:moveTo>
                  <a:cubicBezTo>
                    <a:pt x="72034" y="54928"/>
                    <a:pt x="68500" y="56477"/>
                    <a:pt x="65537" y="59437"/>
                  </a:cubicBezTo>
                  <a:cubicBezTo>
                    <a:pt x="62575" y="62396"/>
                    <a:pt x="61024" y="65928"/>
                    <a:pt x="60884" y="70031"/>
                  </a:cubicBezTo>
                  <a:lnTo>
                    <a:pt x="60884" y="356613"/>
                  </a:lnTo>
                  <a:cubicBezTo>
                    <a:pt x="61024" y="360716"/>
                    <a:pt x="62575" y="364247"/>
                    <a:pt x="65537" y="367207"/>
                  </a:cubicBezTo>
                  <a:cubicBezTo>
                    <a:pt x="68500" y="370167"/>
                    <a:pt x="72034" y="371717"/>
                    <a:pt x="76141" y="371856"/>
                  </a:cubicBezTo>
                  <a:lnTo>
                    <a:pt x="112758" y="371856"/>
                  </a:lnTo>
                  <a:cubicBezTo>
                    <a:pt x="116865" y="371717"/>
                    <a:pt x="120400" y="370167"/>
                    <a:pt x="123362" y="367207"/>
                  </a:cubicBezTo>
                  <a:cubicBezTo>
                    <a:pt x="126325" y="364247"/>
                    <a:pt x="127876" y="360716"/>
                    <a:pt x="128016" y="356613"/>
                  </a:cubicBezTo>
                  <a:lnTo>
                    <a:pt x="128016" y="70031"/>
                  </a:lnTo>
                  <a:cubicBezTo>
                    <a:pt x="127876" y="65928"/>
                    <a:pt x="126325" y="62396"/>
                    <a:pt x="123362" y="59437"/>
                  </a:cubicBezTo>
                  <a:cubicBezTo>
                    <a:pt x="120400"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3" name="Forma libre 79">
              <a:extLst>
                <a:ext uri="{FF2B5EF4-FFF2-40B4-BE49-F238E27FC236}">
                  <a16:creationId xmlns:a16="http://schemas.microsoft.com/office/drawing/2014/main" id="{D33877E2-9D46-4D43-AD58-F5FCC20DA6F9}"/>
                </a:ext>
              </a:extLst>
            </p:cNvPr>
            <p:cNvSpPr/>
            <p:nvPr/>
          </p:nvSpPr>
          <p:spPr>
            <a:xfrm>
              <a:off x="3837139" y="2838280"/>
              <a:ext cx="207798" cy="426644"/>
            </a:xfrm>
            <a:custGeom>
              <a:avLst/>
              <a:gdLst/>
              <a:ahLst/>
              <a:cxnLst/>
              <a:rect l="l" t="t" r="r" b="b"/>
              <a:pathLst>
                <a:path w="207798" h="426644">
                  <a:moveTo>
                    <a:pt x="0" y="0"/>
                  </a:moveTo>
                  <a:lnTo>
                    <a:pt x="60889" y="0"/>
                  </a:lnTo>
                  <a:lnTo>
                    <a:pt x="139589" y="243809"/>
                  </a:lnTo>
                  <a:lnTo>
                    <a:pt x="153618" y="304754"/>
                  </a:lnTo>
                  <a:lnTo>
                    <a:pt x="157879" y="304754"/>
                  </a:lnTo>
                  <a:lnTo>
                    <a:pt x="146910" y="130451"/>
                  </a:lnTo>
                  <a:lnTo>
                    <a:pt x="146910" y="0"/>
                  </a:lnTo>
                  <a:lnTo>
                    <a:pt x="207798" y="0"/>
                  </a:lnTo>
                  <a:lnTo>
                    <a:pt x="207798" y="426644"/>
                  </a:lnTo>
                  <a:lnTo>
                    <a:pt x="146910" y="426644"/>
                  </a:lnTo>
                  <a:lnTo>
                    <a:pt x="68820" y="182864"/>
                  </a:lnTo>
                  <a:lnTo>
                    <a:pt x="54180" y="121920"/>
                  </a:lnTo>
                  <a:lnTo>
                    <a:pt x="50527" y="121920"/>
                  </a:lnTo>
                  <a:lnTo>
                    <a:pt x="60889" y="295003"/>
                  </a:lnTo>
                  <a:lnTo>
                    <a:pt x="60889"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4" name="Forma libre 80">
              <a:extLst>
                <a:ext uri="{FF2B5EF4-FFF2-40B4-BE49-F238E27FC236}">
                  <a16:creationId xmlns:a16="http://schemas.microsoft.com/office/drawing/2014/main" id="{EC4291B2-63C0-5140-A822-E01407105220}"/>
                </a:ext>
              </a:extLst>
            </p:cNvPr>
            <p:cNvSpPr/>
            <p:nvPr/>
          </p:nvSpPr>
          <p:spPr>
            <a:xfrm>
              <a:off x="40982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2"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59"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5" name="Forma libre 81">
              <a:extLst>
                <a:ext uri="{FF2B5EF4-FFF2-40B4-BE49-F238E27FC236}">
                  <a16:creationId xmlns:a16="http://schemas.microsoft.com/office/drawing/2014/main" id="{032FF35F-1DFC-4A4D-8EDC-0C4116ADDF64}"/>
                </a:ext>
              </a:extLst>
            </p:cNvPr>
            <p:cNvSpPr/>
            <p:nvPr/>
          </p:nvSpPr>
          <p:spPr>
            <a:xfrm>
              <a:off x="4361014" y="2838280"/>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6" name="Forma libre 82">
              <a:extLst>
                <a:ext uri="{FF2B5EF4-FFF2-40B4-BE49-F238E27FC236}">
                  <a16:creationId xmlns:a16="http://schemas.microsoft.com/office/drawing/2014/main" id="{1B5FA2E8-D57C-DA42-A7BA-7C507BFD2501}"/>
                </a:ext>
              </a:extLst>
            </p:cNvPr>
            <p:cNvSpPr/>
            <p:nvPr/>
          </p:nvSpPr>
          <p:spPr>
            <a:xfrm>
              <a:off x="4659109"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5" y="43724"/>
                    <a:pt x="188900" y="60922"/>
                  </a:cubicBezTo>
                  <a:lnTo>
                    <a:pt x="188900" y="121844"/>
                  </a:lnTo>
                  <a:lnTo>
                    <a:pt x="128016" y="121844"/>
                  </a:lnTo>
                  <a:lnTo>
                    <a:pt x="128016" y="70031"/>
                  </a:lnTo>
                  <a:cubicBezTo>
                    <a:pt x="127875" y="65928"/>
                    <a:pt x="126324"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4" y="70031"/>
                  </a:cubicBezTo>
                  <a:lnTo>
                    <a:pt x="60884" y="356613"/>
                  </a:lnTo>
                  <a:cubicBezTo>
                    <a:pt x="61023" y="360716"/>
                    <a:pt x="62574" y="364247"/>
                    <a:pt x="65537" y="367207"/>
                  </a:cubicBezTo>
                  <a:cubicBezTo>
                    <a:pt x="68499" y="370167"/>
                    <a:pt x="72034" y="371717"/>
                    <a:pt x="76141" y="371856"/>
                  </a:cubicBezTo>
                  <a:lnTo>
                    <a:pt x="112758" y="371856"/>
                  </a:lnTo>
                  <a:cubicBezTo>
                    <a:pt x="116865" y="371717"/>
                    <a:pt x="120399" y="370166"/>
                    <a:pt x="123362" y="367203"/>
                  </a:cubicBezTo>
                  <a:cubicBezTo>
                    <a:pt x="126324" y="364241"/>
                    <a:pt x="127875" y="360701"/>
                    <a:pt x="128016" y="356584"/>
                  </a:cubicBezTo>
                  <a:lnTo>
                    <a:pt x="128016" y="304800"/>
                  </a:lnTo>
                  <a:lnTo>
                    <a:pt x="188900" y="304800"/>
                  </a:lnTo>
                  <a:lnTo>
                    <a:pt x="188900" y="365758"/>
                  </a:lnTo>
                  <a:cubicBezTo>
                    <a:pt x="188455" y="382948"/>
                    <a:pt x="182494" y="397282"/>
                    <a:pt x="171015" y="408761"/>
                  </a:cubicBezTo>
                  <a:cubicBezTo>
                    <a:pt x="159536" y="420239"/>
                    <a:pt x="145202" y="426200"/>
                    <a:pt x="128016" y="426644"/>
                  </a:cubicBezTo>
                  <a:lnTo>
                    <a:pt x="60884" y="426644"/>
                  </a:lnTo>
                  <a:cubicBezTo>
                    <a:pt x="43696" y="426200"/>
                    <a:pt x="29363" y="420239"/>
                    <a:pt x="17885" y="408761"/>
                  </a:cubicBezTo>
                  <a:cubicBezTo>
                    <a:pt x="6405" y="397282"/>
                    <a:pt x="444" y="382948"/>
                    <a:pt x="0" y="365758"/>
                  </a:cubicBezTo>
                  <a:lnTo>
                    <a:pt x="0" y="60922"/>
                  </a:lnTo>
                  <a:cubicBezTo>
                    <a:pt x="444" y="43724"/>
                    <a:pt x="6405" y="29382"/>
                    <a:pt x="17885" y="17896"/>
                  </a:cubicBezTo>
                  <a:cubicBezTo>
                    <a:pt x="29363"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7" name="Forma libre 83">
              <a:extLst>
                <a:ext uri="{FF2B5EF4-FFF2-40B4-BE49-F238E27FC236}">
                  <a16:creationId xmlns:a16="http://schemas.microsoft.com/office/drawing/2014/main" id="{2F287D33-06B2-A94A-AD98-74F77FBEC1A9}"/>
                </a:ext>
              </a:extLst>
            </p:cNvPr>
            <p:cNvSpPr/>
            <p:nvPr/>
          </p:nvSpPr>
          <p:spPr>
            <a:xfrm>
              <a:off x="4906759" y="2838280"/>
              <a:ext cx="188900" cy="426644"/>
            </a:xfrm>
            <a:custGeom>
              <a:avLst/>
              <a:gdLst/>
              <a:ahLst/>
              <a:cxnLst/>
              <a:rect l="l" t="t" r="r" b="b"/>
              <a:pathLst>
                <a:path w="188900" h="426644">
                  <a:moveTo>
                    <a:pt x="60884" y="0"/>
                  </a:moveTo>
                  <a:lnTo>
                    <a:pt x="128016" y="0"/>
                  </a:lnTo>
                  <a:cubicBezTo>
                    <a:pt x="145203" y="444"/>
                    <a:pt x="159535" y="6405"/>
                    <a:pt x="171015" y="17883"/>
                  </a:cubicBezTo>
                  <a:cubicBezTo>
                    <a:pt x="182494" y="29362"/>
                    <a:pt x="188455" y="43696"/>
                    <a:pt x="188900" y="60884"/>
                  </a:cubicBezTo>
                  <a:lnTo>
                    <a:pt x="188900" y="365759"/>
                  </a:lnTo>
                  <a:cubicBezTo>
                    <a:pt x="188455" y="382948"/>
                    <a:pt x="182494" y="397282"/>
                    <a:pt x="171015" y="408761"/>
                  </a:cubicBezTo>
                  <a:cubicBezTo>
                    <a:pt x="159535" y="420239"/>
                    <a:pt x="145203" y="426200"/>
                    <a:pt x="128016" y="426644"/>
                  </a:cubicBezTo>
                  <a:lnTo>
                    <a:pt x="60884" y="426644"/>
                  </a:lnTo>
                  <a:cubicBezTo>
                    <a:pt x="43696" y="426200"/>
                    <a:pt x="29363" y="420239"/>
                    <a:pt x="17884" y="408761"/>
                  </a:cubicBezTo>
                  <a:cubicBezTo>
                    <a:pt x="6405" y="397282"/>
                    <a:pt x="444" y="382948"/>
                    <a:pt x="0" y="365759"/>
                  </a:cubicBezTo>
                  <a:lnTo>
                    <a:pt x="0" y="60884"/>
                  </a:lnTo>
                  <a:cubicBezTo>
                    <a:pt x="444" y="43696"/>
                    <a:pt x="6405" y="29362"/>
                    <a:pt x="17884" y="17883"/>
                  </a:cubicBezTo>
                  <a:cubicBezTo>
                    <a:pt x="29363" y="6405"/>
                    <a:pt x="43696" y="444"/>
                    <a:pt x="60884" y="0"/>
                  </a:cubicBezTo>
                  <a:close/>
                  <a:moveTo>
                    <a:pt x="76141" y="54788"/>
                  </a:moveTo>
                  <a:cubicBezTo>
                    <a:pt x="72034" y="54928"/>
                    <a:pt x="68499" y="56477"/>
                    <a:pt x="65537" y="59437"/>
                  </a:cubicBezTo>
                  <a:cubicBezTo>
                    <a:pt x="62575" y="62396"/>
                    <a:pt x="61023" y="65928"/>
                    <a:pt x="60884" y="70031"/>
                  </a:cubicBezTo>
                  <a:lnTo>
                    <a:pt x="60884" y="356613"/>
                  </a:lnTo>
                  <a:cubicBezTo>
                    <a:pt x="61023" y="360716"/>
                    <a:pt x="62575" y="364247"/>
                    <a:pt x="65537" y="367207"/>
                  </a:cubicBezTo>
                  <a:cubicBezTo>
                    <a:pt x="68499" y="370167"/>
                    <a:pt x="72034" y="371717"/>
                    <a:pt x="76141" y="371856"/>
                  </a:cubicBezTo>
                  <a:lnTo>
                    <a:pt x="112758" y="371856"/>
                  </a:lnTo>
                  <a:cubicBezTo>
                    <a:pt x="116865" y="371717"/>
                    <a:pt x="120399" y="370167"/>
                    <a:pt x="123362" y="367207"/>
                  </a:cubicBezTo>
                  <a:cubicBezTo>
                    <a:pt x="126325" y="364247"/>
                    <a:pt x="127876" y="360716"/>
                    <a:pt x="128016" y="356613"/>
                  </a:cubicBezTo>
                  <a:lnTo>
                    <a:pt x="128016" y="70031"/>
                  </a:lnTo>
                  <a:cubicBezTo>
                    <a:pt x="127876" y="65928"/>
                    <a:pt x="126325" y="62396"/>
                    <a:pt x="123362" y="59437"/>
                  </a:cubicBezTo>
                  <a:cubicBezTo>
                    <a:pt x="120399"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9" name="Forma libre 84">
              <a:extLst>
                <a:ext uri="{FF2B5EF4-FFF2-40B4-BE49-F238E27FC236}">
                  <a16:creationId xmlns:a16="http://schemas.microsoft.com/office/drawing/2014/main" id="{8A49A723-082F-0440-B7F4-7AA84A0C0D86}"/>
                </a:ext>
              </a:extLst>
            </p:cNvPr>
            <p:cNvSpPr/>
            <p:nvPr/>
          </p:nvSpPr>
          <p:spPr>
            <a:xfrm>
              <a:off x="5170640" y="2838280"/>
              <a:ext cx="207797" cy="426644"/>
            </a:xfrm>
            <a:custGeom>
              <a:avLst/>
              <a:gdLst/>
              <a:ahLst/>
              <a:cxnLst/>
              <a:rect l="l" t="t" r="r" b="b"/>
              <a:pathLst>
                <a:path w="207797" h="426644">
                  <a:moveTo>
                    <a:pt x="0" y="0"/>
                  </a:moveTo>
                  <a:lnTo>
                    <a:pt x="60888" y="0"/>
                  </a:lnTo>
                  <a:lnTo>
                    <a:pt x="139589" y="243809"/>
                  </a:lnTo>
                  <a:lnTo>
                    <a:pt x="153618" y="304754"/>
                  </a:lnTo>
                  <a:lnTo>
                    <a:pt x="157879" y="304754"/>
                  </a:lnTo>
                  <a:lnTo>
                    <a:pt x="146910" y="130451"/>
                  </a:lnTo>
                  <a:lnTo>
                    <a:pt x="146910" y="0"/>
                  </a:lnTo>
                  <a:lnTo>
                    <a:pt x="207797" y="0"/>
                  </a:lnTo>
                  <a:lnTo>
                    <a:pt x="207797" y="426644"/>
                  </a:lnTo>
                  <a:lnTo>
                    <a:pt x="146910" y="426644"/>
                  </a:lnTo>
                  <a:lnTo>
                    <a:pt x="68820"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0" name="Forma libre 85">
              <a:extLst>
                <a:ext uri="{FF2B5EF4-FFF2-40B4-BE49-F238E27FC236}">
                  <a16:creationId xmlns:a16="http://schemas.microsoft.com/office/drawing/2014/main" id="{482D51C6-853E-3B49-B7CB-31638FE316EF}"/>
                </a:ext>
              </a:extLst>
            </p:cNvPr>
            <p:cNvSpPr/>
            <p:nvPr/>
          </p:nvSpPr>
          <p:spPr>
            <a:xfrm>
              <a:off x="5459210" y="2838280"/>
              <a:ext cx="188899" cy="426644"/>
            </a:xfrm>
            <a:custGeom>
              <a:avLst/>
              <a:gdLst/>
              <a:ahLst/>
              <a:cxnLst/>
              <a:rect l="l" t="t" r="r" b="b"/>
              <a:pathLst>
                <a:path w="188899" h="426644">
                  <a:moveTo>
                    <a:pt x="60883" y="0"/>
                  </a:moveTo>
                  <a:lnTo>
                    <a:pt x="128016" y="0"/>
                  </a:lnTo>
                  <a:cubicBezTo>
                    <a:pt x="145202" y="444"/>
                    <a:pt x="159536" y="6410"/>
                    <a:pt x="171015" y="17896"/>
                  </a:cubicBezTo>
                  <a:cubicBezTo>
                    <a:pt x="182494" y="29382"/>
                    <a:pt x="188456" y="43724"/>
                    <a:pt x="188899" y="60922"/>
                  </a:cubicBezTo>
                  <a:lnTo>
                    <a:pt x="188899" y="121844"/>
                  </a:lnTo>
                  <a:lnTo>
                    <a:pt x="128016" y="121844"/>
                  </a:lnTo>
                  <a:lnTo>
                    <a:pt x="128016" y="70031"/>
                  </a:lnTo>
                  <a:cubicBezTo>
                    <a:pt x="127875" y="65928"/>
                    <a:pt x="126325"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4" y="371717"/>
                    <a:pt x="76141" y="371856"/>
                  </a:cubicBezTo>
                  <a:lnTo>
                    <a:pt x="112758" y="371856"/>
                  </a:lnTo>
                  <a:cubicBezTo>
                    <a:pt x="116865" y="371717"/>
                    <a:pt x="120399" y="370167"/>
                    <a:pt x="123362" y="367207"/>
                  </a:cubicBezTo>
                  <a:cubicBezTo>
                    <a:pt x="126325" y="364247"/>
                    <a:pt x="127875" y="360716"/>
                    <a:pt x="128016" y="356613"/>
                  </a:cubicBezTo>
                  <a:lnTo>
                    <a:pt x="128016" y="237712"/>
                  </a:lnTo>
                  <a:lnTo>
                    <a:pt x="91440" y="237703"/>
                  </a:lnTo>
                  <a:lnTo>
                    <a:pt x="91440" y="182823"/>
                  </a:lnTo>
                  <a:lnTo>
                    <a:pt x="188899" y="182823"/>
                  </a:lnTo>
                  <a:lnTo>
                    <a:pt x="188899" y="365758"/>
                  </a:lnTo>
                  <a:cubicBezTo>
                    <a:pt x="188456" y="382948"/>
                    <a:pt x="182494" y="397282"/>
                    <a:pt x="171015" y="408761"/>
                  </a:cubicBezTo>
                  <a:cubicBezTo>
                    <a:pt x="159536" y="420239"/>
                    <a:pt x="145202" y="426200"/>
                    <a:pt x="128016" y="426644"/>
                  </a:cubicBezTo>
                  <a:lnTo>
                    <a:pt x="60883" y="426644"/>
                  </a:lnTo>
                  <a:cubicBezTo>
                    <a:pt x="43697" y="426200"/>
                    <a:pt x="29363" y="420239"/>
                    <a:pt x="17884" y="408761"/>
                  </a:cubicBezTo>
                  <a:cubicBezTo>
                    <a:pt x="6405" y="397282"/>
                    <a:pt x="443" y="382948"/>
                    <a:pt x="0" y="365758"/>
                  </a:cubicBezTo>
                  <a:lnTo>
                    <a:pt x="0" y="60922"/>
                  </a:lnTo>
                  <a:cubicBezTo>
                    <a:pt x="443" y="43724"/>
                    <a:pt x="6405" y="29382"/>
                    <a:pt x="17884" y="17896"/>
                  </a:cubicBezTo>
                  <a:cubicBezTo>
                    <a:pt x="29363" y="6410"/>
                    <a:pt x="43697" y="444"/>
                    <a:pt x="6088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1" name="Forma libre 86">
              <a:extLst>
                <a:ext uri="{FF2B5EF4-FFF2-40B4-BE49-F238E27FC236}">
                  <a16:creationId xmlns:a16="http://schemas.microsoft.com/office/drawing/2014/main" id="{AC4A8FDD-563C-004F-AE86-7D398E42FD88}"/>
                </a:ext>
              </a:extLst>
            </p:cNvPr>
            <p:cNvSpPr/>
            <p:nvPr/>
          </p:nvSpPr>
          <p:spPr>
            <a:xfrm>
              <a:off x="572309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9" y="179756"/>
                  </a:lnTo>
                  <a:cubicBezTo>
                    <a:pt x="116866"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6"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2" name="Forma libre 87">
              <a:extLst>
                <a:ext uri="{FF2B5EF4-FFF2-40B4-BE49-F238E27FC236}">
                  <a16:creationId xmlns:a16="http://schemas.microsoft.com/office/drawing/2014/main" id="{E6193C48-6780-5444-B5BD-21AB3A449EB3}"/>
                </a:ext>
              </a:extLst>
            </p:cNvPr>
            <p:cNvSpPr/>
            <p:nvPr/>
          </p:nvSpPr>
          <p:spPr>
            <a:xfrm>
              <a:off x="59897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4" name="Forma libre 88">
              <a:extLst>
                <a:ext uri="{FF2B5EF4-FFF2-40B4-BE49-F238E27FC236}">
                  <a16:creationId xmlns:a16="http://schemas.microsoft.com/office/drawing/2014/main" id="{68B28E8F-EC73-D640-A302-29FFFB575834}"/>
                </a:ext>
              </a:extLst>
            </p:cNvPr>
            <p:cNvSpPr/>
            <p:nvPr/>
          </p:nvSpPr>
          <p:spPr>
            <a:xfrm>
              <a:off x="6185928" y="2838280"/>
              <a:ext cx="188900" cy="426644"/>
            </a:xfrm>
            <a:custGeom>
              <a:avLst/>
              <a:gdLst/>
              <a:ahLst/>
              <a:cxnLst/>
              <a:rect l="l" t="t" r="r" b="b"/>
              <a:pathLst>
                <a:path w="188900" h="426644">
                  <a:moveTo>
                    <a:pt x="60884" y="0"/>
                  </a:moveTo>
                  <a:lnTo>
                    <a:pt x="128016" y="0"/>
                  </a:lnTo>
                  <a:cubicBezTo>
                    <a:pt x="145203"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3" y="59438"/>
                  </a:cubicBezTo>
                  <a:cubicBezTo>
                    <a:pt x="120399" y="56478"/>
                    <a:pt x="116865" y="54928"/>
                    <a:pt x="112759" y="54788"/>
                  </a:cubicBezTo>
                  <a:lnTo>
                    <a:pt x="76141" y="54788"/>
                  </a:lnTo>
                  <a:cubicBezTo>
                    <a:pt x="72034" y="54928"/>
                    <a:pt x="68500" y="56478"/>
                    <a:pt x="65537" y="59438"/>
                  </a:cubicBezTo>
                  <a:cubicBezTo>
                    <a:pt x="62575" y="62398"/>
                    <a:pt x="61024" y="65929"/>
                    <a:pt x="60884" y="70033"/>
                  </a:cubicBezTo>
                  <a:lnTo>
                    <a:pt x="60884" y="127962"/>
                  </a:lnTo>
                  <a:cubicBezTo>
                    <a:pt x="61062" y="135635"/>
                    <a:pt x="62689" y="142089"/>
                    <a:pt x="65766"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3" y="426200"/>
                    <a:pt x="128016" y="426644"/>
                  </a:cubicBezTo>
                  <a:lnTo>
                    <a:pt x="60884" y="426644"/>
                  </a:lnTo>
                  <a:cubicBezTo>
                    <a:pt x="43697" y="426200"/>
                    <a:pt x="29364" y="420235"/>
                    <a:pt x="17885" y="408748"/>
                  </a:cubicBezTo>
                  <a:cubicBezTo>
                    <a:pt x="6406" y="397262"/>
                    <a:pt x="444" y="382920"/>
                    <a:pt x="0" y="365722"/>
                  </a:cubicBezTo>
                  <a:lnTo>
                    <a:pt x="0" y="304800"/>
                  </a:lnTo>
                  <a:lnTo>
                    <a:pt x="60884" y="304800"/>
                  </a:lnTo>
                  <a:lnTo>
                    <a:pt x="60884" y="356612"/>
                  </a:lnTo>
                  <a:cubicBezTo>
                    <a:pt x="61024" y="360715"/>
                    <a:pt x="62575" y="364247"/>
                    <a:pt x="65537" y="367207"/>
                  </a:cubicBezTo>
                  <a:cubicBezTo>
                    <a:pt x="68500" y="370167"/>
                    <a:pt x="72034" y="371716"/>
                    <a:pt x="76141" y="371856"/>
                  </a:cubicBezTo>
                  <a:lnTo>
                    <a:pt x="112759" y="371856"/>
                  </a:lnTo>
                  <a:cubicBezTo>
                    <a:pt x="116865" y="371716"/>
                    <a:pt x="120399" y="370167"/>
                    <a:pt x="123363" y="367207"/>
                  </a:cubicBezTo>
                  <a:cubicBezTo>
                    <a:pt x="126325" y="364247"/>
                    <a:pt x="127876" y="360715"/>
                    <a:pt x="128016" y="356612"/>
                  </a:cubicBezTo>
                  <a:lnTo>
                    <a:pt x="128016" y="286486"/>
                  </a:lnTo>
                  <a:cubicBezTo>
                    <a:pt x="127800" y="278813"/>
                    <a:pt x="126096" y="272359"/>
                    <a:pt x="122904" y="267125"/>
                  </a:cubicBezTo>
                  <a:cubicBezTo>
                    <a:pt x="119713" y="261892"/>
                    <a:pt x="116331" y="258182"/>
                    <a:pt x="112759" y="255997"/>
                  </a:cubicBezTo>
                  <a:lnTo>
                    <a:pt x="60275" y="221239"/>
                  </a:lnTo>
                  <a:cubicBezTo>
                    <a:pt x="43646" y="211063"/>
                    <a:pt x="29567" y="199706"/>
                    <a:pt x="18037" y="187167"/>
                  </a:cubicBezTo>
                  <a:cubicBezTo>
                    <a:pt x="6507" y="174629"/>
                    <a:pt x="495" y="157936"/>
                    <a:pt x="0" y="137089"/>
                  </a:cubicBezTo>
                  <a:lnTo>
                    <a:pt x="0" y="60922"/>
                  </a:lnTo>
                  <a:cubicBezTo>
                    <a:pt x="444" y="43724"/>
                    <a:pt x="6406" y="29382"/>
                    <a:pt x="17885"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5" name="Forma libre 89">
              <a:extLst>
                <a:ext uri="{FF2B5EF4-FFF2-40B4-BE49-F238E27FC236}">
                  <a16:creationId xmlns:a16="http://schemas.microsoft.com/office/drawing/2014/main" id="{A107DF49-BB9D-5C46-A73A-B48D255DC363}"/>
                </a:ext>
              </a:extLst>
            </p:cNvPr>
            <p:cNvSpPr/>
            <p:nvPr/>
          </p:nvSpPr>
          <p:spPr>
            <a:xfrm>
              <a:off x="64335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2" y="59438"/>
                  </a:cubicBezTo>
                  <a:cubicBezTo>
                    <a:pt x="120399" y="56478"/>
                    <a:pt x="116865" y="54928"/>
                    <a:pt x="112758" y="54788"/>
                  </a:cubicBezTo>
                  <a:lnTo>
                    <a:pt x="76141" y="54788"/>
                  </a:lnTo>
                  <a:cubicBezTo>
                    <a:pt x="72034" y="54928"/>
                    <a:pt x="68500" y="56478"/>
                    <a:pt x="65537" y="59438"/>
                  </a:cubicBezTo>
                  <a:cubicBezTo>
                    <a:pt x="62574" y="62398"/>
                    <a:pt x="61023" y="65929"/>
                    <a:pt x="60884" y="70033"/>
                  </a:cubicBezTo>
                  <a:lnTo>
                    <a:pt x="60884" y="127962"/>
                  </a:lnTo>
                  <a:cubicBezTo>
                    <a:pt x="61062" y="135635"/>
                    <a:pt x="62689" y="142089"/>
                    <a:pt x="65765"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5" y="408748"/>
                  </a:cubicBezTo>
                  <a:cubicBezTo>
                    <a:pt x="6406" y="397262"/>
                    <a:pt x="444" y="382920"/>
                    <a:pt x="0" y="365722"/>
                  </a:cubicBezTo>
                  <a:lnTo>
                    <a:pt x="0" y="304800"/>
                  </a:lnTo>
                  <a:lnTo>
                    <a:pt x="60884" y="304800"/>
                  </a:lnTo>
                  <a:lnTo>
                    <a:pt x="60884" y="356612"/>
                  </a:lnTo>
                  <a:cubicBezTo>
                    <a:pt x="61023" y="360715"/>
                    <a:pt x="62574" y="364247"/>
                    <a:pt x="65537" y="367207"/>
                  </a:cubicBezTo>
                  <a:cubicBezTo>
                    <a:pt x="68500" y="370167"/>
                    <a:pt x="72034" y="371716"/>
                    <a:pt x="76141" y="371856"/>
                  </a:cubicBezTo>
                  <a:lnTo>
                    <a:pt x="112758" y="371856"/>
                  </a:lnTo>
                  <a:cubicBezTo>
                    <a:pt x="116865" y="371716"/>
                    <a:pt x="120399" y="370167"/>
                    <a:pt x="123362" y="367207"/>
                  </a:cubicBezTo>
                  <a:cubicBezTo>
                    <a:pt x="126325" y="364247"/>
                    <a:pt x="127876" y="360715"/>
                    <a:pt x="128016" y="356612"/>
                  </a:cubicBezTo>
                  <a:lnTo>
                    <a:pt x="128016" y="286486"/>
                  </a:lnTo>
                  <a:cubicBezTo>
                    <a:pt x="127799" y="278813"/>
                    <a:pt x="126096" y="272359"/>
                    <a:pt x="122904" y="267125"/>
                  </a:cubicBezTo>
                  <a:cubicBezTo>
                    <a:pt x="119713" y="261892"/>
                    <a:pt x="116331" y="258182"/>
                    <a:pt x="112758" y="255997"/>
                  </a:cubicBezTo>
                  <a:lnTo>
                    <a:pt x="60275" y="221239"/>
                  </a:lnTo>
                  <a:cubicBezTo>
                    <a:pt x="43646" y="211063"/>
                    <a:pt x="29566" y="199706"/>
                    <a:pt x="18036" y="187167"/>
                  </a:cubicBezTo>
                  <a:cubicBezTo>
                    <a:pt x="6507" y="174629"/>
                    <a:pt x="494" y="157936"/>
                    <a:pt x="0" y="137089"/>
                  </a:cubicBezTo>
                  <a:lnTo>
                    <a:pt x="0" y="60922"/>
                  </a:lnTo>
                  <a:cubicBezTo>
                    <a:pt x="444" y="43724"/>
                    <a:pt x="6406" y="29382"/>
                    <a:pt x="17885"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6" name="Forma libre 90">
              <a:extLst>
                <a:ext uri="{FF2B5EF4-FFF2-40B4-BE49-F238E27FC236}">
                  <a16:creationId xmlns:a16="http://schemas.microsoft.com/office/drawing/2014/main" id="{AECF6A2F-B448-F94A-92AE-F7CDB22787B1}"/>
                </a:ext>
              </a:extLst>
            </p:cNvPr>
            <p:cNvSpPr/>
            <p:nvPr/>
          </p:nvSpPr>
          <p:spPr>
            <a:xfrm>
              <a:off x="678036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7" name="Forma libre 91">
              <a:extLst>
                <a:ext uri="{FF2B5EF4-FFF2-40B4-BE49-F238E27FC236}">
                  <a16:creationId xmlns:a16="http://schemas.microsoft.com/office/drawing/2014/main" id="{BA5E32C2-B7A9-8343-97CF-972ED9A5D9CA}"/>
                </a:ext>
              </a:extLst>
            </p:cNvPr>
            <p:cNvSpPr/>
            <p:nvPr/>
          </p:nvSpPr>
          <p:spPr>
            <a:xfrm>
              <a:off x="6983208" y="2838280"/>
              <a:ext cx="188900" cy="426644"/>
            </a:xfrm>
            <a:custGeom>
              <a:avLst/>
              <a:gdLst/>
              <a:ahLst/>
              <a:cxnLst/>
              <a:rect l="l" t="t" r="r" b="b"/>
              <a:pathLst>
                <a:path w="188900" h="426644">
                  <a:moveTo>
                    <a:pt x="60884" y="0"/>
                  </a:moveTo>
                  <a:lnTo>
                    <a:pt x="128016" y="0"/>
                  </a:lnTo>
                  <a:cubicBezTo>
                    <a:pt x="145203" y="444"/>
                    <a:pt x="159536" y="6405"/>
                    <a:pt x="171016" y="17883"/>
                  </a:cubicBezTo>
                  <a:cubicBezTo>
                    <a:pt x="182495" y="29362"/>
                    <a:pt x="188456" y="43696"/>
                    <a:pt x="188900" y="60884"/>
                  </a:cubicBezTo>
                  <a:lnTo>
                    <a:pt x="188900" y="365759"/>
                  </a:lnTo>
                  <a:cubicBezTo>
                    <a:pt x="188456" y="382948"/>
                    <a:pt x="182495" y="397282"/>
                    <a:pt x="171016" y="408761"/>
                  </a:cubicBezTo>
                  <a:cubicBezTo>
                    <a:pt x="159536" y="420239"/>
                    <a:pt x="145203" y="426200"/>
                    <a:pt x="128016" y="426644"/>
                  </a:cubicBezTo>
                  <a:lnTo>
                    <a:pt x="60884" y="426644"/>
                  </a:lnTo>
                  <a:cubicBezTo>
                    <a:pt x="43697" y="426200"/>
                    <a:pt x="29364" y="420239"/>
                    <a:pt x="17884" y="408761"/>
                  </a:cubicBezTo>
                  <a:cubicBezTo>
                    <a:pt x="6406" y="397282"/>
                    <a:pt x="444" y="382948"/>
                    <a:pt x="0" y="365759"/>
                  </a:cubicBezTo>
                  <a:lnTo>
                    <a:pt x="0" y="60884"/>
                  </a:lnTo>
                  <a:cubicBezTo>
                    <a:pt x="444" y="43696"/>
                    <a:pt x="6406" y="29362"/>
                    <a:pt x="17884" y="17883"/>
                  </a:cubicBezTo>
                  <a:cubicBezTo>
                    <a:pt x="29364" y="6405"/>
                    <a:pt x="43697"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3" y="367207"/>
                  </a:cubicBezTo>
                  <a:cubicBezTo>
                    <a:pt x="126325" y="364247"/>
                    <a:pt x="127877" y="360716"/>
                    <a:pt x="128016" y="356613"/>
                  </a:cubicBezTo>
                  <a:lnTo>
                    <a:pt x="128016" y="70031"/>
                  </a:lnTo>
                  <a:cubicBezTo>
                    <a:pt x="127877" y="65928"/>
                    <a:pt x="126325" y="62396"/>
                    <a:pt x="123363"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8" name="Forma libre 92">
              <a:extLst>
                <a:ext uri="{FF2B5EF4-FFF2-40B4-BE49-F238E27FC236}">
                  <a16:creationId xmlns:a16="http://schemas.microsoft.com/office/drawing/2014/main" id="{5A38AD05-7795-2F44-990C-8616F42EE57E}"/>
                </a:ext>
              </a:extLst>
            </p:cNvPr>
            <p:cNvSpPr/>
            <p:nvPr/>
          </p:nvSpPr>
          <p:spPr>
            <a:xfrm>
              <a:off x="7247089" y="2838280"/>
              <a:ext cx="205968" cy="426644"/>
            </a:xfrm>
            <a:custGeom>
              <a:avLst/>
              <a:gdLst/>
              <a:ahLst/>
              <a:cxnLst/>
              <a:rect l="l" t="t" r="r" b="b"/>
              <a:pathLst>
                <a:path w="205968" h="426644">
                  <a:moveTo>
                    <a:pt x="0" y="0"/>
                  </a:moveTo>
                  <a:lnTo>
                    <a:pt x="128016" y="0"/>
                  </a:lnTo>
                  <a:cubicBezTo>
                    <a:pt x="145203" y="444"/>
                    <a:pt x="159536" y="6405"/>
                    <a:pt x="171015" y="17883"/>
                  </a:cubicBezTo>
                  <a:cubicBezTo>
                    <a:pt x="182494" y="29362"/>
                    <a:pt x="188455" y="43695"/>
                    <a:pt x="188900" y="60884"/>
                  </a:cubicBezTo>
                  <a:lnTo>
                    <a:pt x="188900" y="163906"/>
                  </a:lnTo>
                  <a:cubicBezTo>
                    <a:pt x="188506" y="178931"/>
                    <a:pt x="184423" y="191250"/>
                    <a:pt x="176647" y="200863"/>
                  </a:cubicBezTo>
                  <a:cubicBezTo>
                    <a:pt x="168872" y="210477"/>
                    <a:pt x="159765"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9" name="Forma libre 93">
              <a:extLst>
                <a:ext uri="{FF2B5EF4-FFF2-40B4-BE49-F238E27FC236}">
                  <a16:creationId xmlns:a16="http://schemas.microsoft.com/office/drawing/2014/main" id="{414D0AE5-6EC5-3A48-8AFD-009268A31326}"/>
                </a:ext>
              </a:extLst>
            </p:cNvPr>
            <p:cNvSpPr/>
            <p:nvPr/>
          </p:nvSpPr>
          <p:spPr>
            <a:xfrm>
              <a:off x="759951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0" name="Forma libre 94">
              <a:extLst>
                <a:ext uri="{FF2B5EF4-FFF2-40B4-BE49-F238E27FC236}">
                  <a16:creationId xmlns:a16="http://schemas.microsoft.com/office/drawing/2014/main" id="{04CF36CD-454E-3341-9C94-D12C28D0D1EE}"/>
                </a:ext>
              </a:extLst>
            </p:cNvPr>
            <p:cNvSpPr/>
            <p:nvPr/>
          </p:nvSpPr>
          <p:spPr>
            <a:xfrm>
              <a:off x="7809064" y="2838280"/>
              <a:ext cx="188900" cy="426644"/>
            </a:xfrm>
            <a:custGeom>
              <a:avLst/>
              <a:gdLst/>
              <a:ahLst/>
              <a:cxnLst/>
              <a:rect l="l" t="t" r="r" b="b"/>
              <a:pathLst>
                <a:path w="188900" h="426644">
                  <a:moveTo>
                    <a:pt x="0" y="0"/>
                  </a:moveTo>
                  <a:lnTo>
                    <a:pt x="128016" y="0"/>
                  </a:lnTo>
                  <a:cubicBezTo>
                    <a:pt x="145203" y="444"/>
                    <a:pt x="159536" y="6405"/>
                    <a:pt x="171015" y="17883"/>
                  </a:cubicBezTo>
                  <a:cubicBezTo>
                    <a:pt x="182494" y="29362"/>
                    <a:pt x="188455" y="43696"/>
                    <a:pt x="188900" y="60884"/>
                  </a:cubicBezTo>
                  <a:lnTo>
                    <a:pt x="188900" y="365759"/>
                  </a:lnTo>
                  <a:cubicBezTo>
                    <a:pt x="188455" y="382948"/>
                    <a:pt x="182494" y="397282"/>
                    <a:pt x="171015" y="408761"/>
                  </a:cubicBezTo>
                  <a:cubicBezTo>
                    <a:pt x="159536" y="420239"/>
                    <a:pt x="145203" y="426200"/>
                    <a:pt x="128016" y="426644"/>
                  </a:cubicBezTo>
                  <a:lnTo>
                    <a:pt x="0" y="426644"/>
                  </a:lnTo>
                  <a:lnTo>
                    <a:pt x="0" y="0"/>
                  </a:lnTo>
                  <a:close/>
                  <a:moveTo>
                    <a:pt x="60884" y="54788"/>
                  </a:moveTo>
                  <a:lnTo>
                    <a:pt x="60884" y="371856"/>
                  </a:lnTo>
                  <a:lnTo>
                    <a:pt x="112758" y="371856"/>
                  </a:lnTo>
                  <a:cubicBezTo>
                    <a:pt x="116865"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1" name="Forma libre 95">
              <a:extLst>
                <a:ext uri="{FF2B5EF4-FFF2-40B4-BE49-F238E27FC236}">
                  <a16:creationId xmlns:a16="http://schemas.microsoft.com/office/drawing/2014/main" id="{DFC823B4-EEEE-0449-B7EB-C4D4A0338E84}"/>
                </a:ext>
              </a:extLst>
            </p:cNvPr>
            <p:cNvSpPr/>
            <p:nvPr/>
          </p:nvSpPr>
          <p:spPr>
            <a:xfrm>
              <a:off x="8073325" y="2838280"/>
              <a:ext cx="188900" cy="426644"/>
            </a:xfrm>
            <a:custGeom>
              <a:avLst/>
              <a:gdLst/>
              <a:ahLst/>
              <a:cxnLst/>
              <a:rect l="l" t="t" r="r" b="b"/>
              <a:pathLst>
                <a:path w="188900" h="426644">
                  <a:moveTo>
                    <a:pt x="0" y="0"/>
                  </a:moveTo>
                  <a:lnTo>
                    <a:pt x="60884" y="0"/>
                  </a:lnTo>
                  <a:lnTo>
                    <a:pt x="60884" y="356616"/>
                  </a:lnTo>
                  <a:cubicBezTo>
                    <a:pt x="61024" y="360718"/>
                    <a:pt x="62576" y="364249"/>
                    <a:pt x="65538" y="367208"/>
                  </a:cubicBezTo>
                  <a:cubicBezTo>
                    <a:pt x="68500" y="370167"/>
                    <a:pt x="72034" y="371717"/>
                    <a:pt x="76142" y="371856"/>
                  </a:cubicBezTo>
                  <a:lnTo>
                    <a:pt x="112759" y="371856"/>
                  </a:lnTo>
                  <a:cubicBezTo>
                    <a:pt x="116866" y="371717"/>
                    <a:pt x="120400" y="370167"/>
                    <a:pt x="123363" y="367208"/>
                  </a:cubicBezTo>
                  <a:cubicBezTo>
                    <a:pt x="126325" y="364249"/>
                    <a:pt x="127877" y="360718"/>
                    <a:pt x="128016" y="356616"/>
                  </a:cubicBezTo>
                  <a:lnTo>
                    <a:pt x="128016" y="0"/>
                  </a:lnTo>
                  <a:lnTo>
                    <a:pt x="188900" y="0"/>
                  </a:lnTo>
                  <a:lnTo>
                    <a:pt x="188900" y="365760"/>
                  </a:lnTo>
                  <a:cubicBezTo>
                    <a:pt x="188456" y="382949"/>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9"/>
                    <a:pt x="0" y="36576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2" name="Forma libre 96">
              <a:extLst>
                <a:ext uri="{FF2B5EF4-FFF2-40B4-BE49-F238E27FC236}">
                  <a16:creationId xmlns:a16="http://schemas.microsoft.com/office/drawing/2014/main" id="{EE414E50-D029-8144-BB99-3C41A7BD6733}"/>
                </a:ext>
              </a:extLst>
            </p:cNvPr>
            <p:cNvSpPr/>
            <p:nvPr/>
          </p:nvSpPr>
          <p:spPr>
            <a:xfrm>
              <a:off x="8335758" y="2838280"/>
              <a:ext cx="188900" cy="426644"/>
            </a:xfrm>
            <a:custGeom>
              <a:avLst/>
              <a:gdLst/>
              <a:ahLst/>
              <a:cxnLst/>
              <a:rect l="l" t="t" r="r" b="b"/>
              <a:pathLst>
                <a:path w="188900" h="426644">
                  <a:moveTo>
                    <a:pt x="60884" y="0"/>
                  </a:moveTo>
                  <a:lnTo>
                    <a:pt x="128016" y="0"/>
                  </a:lnTo>
                  <a:cubicBezTo>
                    <a:pt x="145202" y="444"/>
                    <a:pt x="159536" y="6410"/>
                    <a:pt x="171016" y="17896"/>
                  </a:cubicBezTo>
                  <a:cubicBezTo>
                    <a:pt x="182494" y="29382"/>
                    <a:pt x="188456" y="43724"/>
                    <a:pt x="188900" y="60922"/>
                  </a:cubicBezTo>
                  <a:lnTo>
                    <a:pt x="188900" y="121844"/>
                  </a:lnTo>
                  <a:lnTo>
                    <a:pt x="128016" y="121844"/>
                  </a:lnTo>
                  <a:lnTo>
                    <a:pt x="128016" y="70031"/>
                  </a:lnTo>
                  <a:cubicBezTo>
                    <a:pt x="127876" y="65928"/>
                    <a:pt x="126324" y="62396"/>
                    <a:pt x="123362" y="59437"/>
                  </a:cubicBezTo>
                  <a:cubicBezTo>
                    <a:pt x="120400" y="56477"/>
                    <a:pt x="116866" y="54928"/>
                    <a:pt x="112758"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6"/>
                    <a:pt x="123362" y="367203"/>
                  </a:cubicBezTo>
                  <a:cubicBezTo>
                    <a:pt x="126324" y="364241"/>
                    <a:pt x="127876" y="360701"/>
                    <a:pt x="128016" y="356584"/>
                  </a:cubicBezTo>
                  <a:lnTo>
                    <a:pt x="128016" y="304800"/>
                  </a:lnTo>
                  <a:lnTo>
                    <a:pt x="188900" y="304800"/>
                  </a:lnTo>
                  <a:lnTo>
                    <a:pt x="188900" y="365758"/>
                  </a:lnTo>
                  <a:cubicBezTo>
                    <a:pt x="188456" y="382948"/>
                    <a:pt x="182494" y="397282"/>
                    <a:pt x="171016" y="408761"/>
                  </a:cubicBezTo>
                  <a:cubicBezTo>
                    <a:pt x="159536" y="420239"/>
                    <a:pt x="145202" y="426200"/>
                    <a:pt x="128016" y="426644"/>
                  </a:cubicBezTo>
                  <a:lnTo>
                    <a:pt x="60884" y="426644"/>
                  </a:lnTo>
                  <a:cubicBezTo>
                    <a:pt x="43697" y="426200"/>
                    <a:pt x="29364" y="420239"/>
                    <a:pt x="17884" y="408761"/>
                  </a:cubicBezTo>
                  <a:cubicBezTo>
                    <a:pt x="6406" y="397282"/>
                    <a:pt x="444" y="382948"/>
                    <a:pt x="0" y="365758"/>
                  </a:cubicBezTo>
                  <a:lnTo>
                    <a:pt x="0" y="60922"/>
                  </a:lnTo>
                  <a:cubicBezTo>
                    <a:pt x="444" y="43724"/>
                    <a:pt x="6406" y="29382"/>
                    <a:pt x="17884"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3" name="Forma libre 97">
              <a:extLst>
                <a:ext uri="{FF2B5EF4-FFF2-40B4-BE49-F238E27FC236}">
                  <a16:creationId xmlns:a16="http://schemas.microsoft.com/office/drawing/2014/main" id="{4BE15F64-D8F2-324C-83FC-011A858F7A41}"/>
                </a:ext>
              </a:extLst>
            </p:cNvPr>
            <p:cNvSpPr/>
            <p:nvPr/>
          </p:nvSpPr>
          <p:spPr>
            <a:xfrm>
              <a:off x="8565464" y="2838280"/>
              <a:ext cx="218237" cy="426644"/>
            </a:xfrm>
            <a:custGeom>
              <a:avLst/>
              <a:gdLst/>
              <a:ahLst/>
              <a:cxnLst/>
              <a:rect l="l" t="t" r="r" b="b"/>
              <a:pathLst>
                <a:path w="218237" h="426644">
                  <a:moveTo>
                    <a:pt x="75590" y="0"/>
                  </a:moveTo>
                  <a:lnTo>
                    <a:pt x="142647" y="0"/>
                  </a:lnTo>
                  <a:lnTo>
                    <a:pt x="218237" y="426644"/>
                  </a:lnTo>
                  <a:lnTo>
                    <a:pt x="154838" y="426644"/>
                  </a:lnTo>
                  <a:lnTo>
                    <a:pt x="145085" y="359600"/>
                  </a:lnTo>
                  <a:cubicBezTo>
                    <a:pt x="144201" y="359600"/>
                    <a:pt x="137977" y="359600"/>
                    <a:pt x="126413" y="359600"/>
                  </a:cubicBezTo>
                  <a:cubicBezTo>
                    <a:pt x="114849" y="359600"/>
                    <a:pt x="103253" y="359600"/>
                    <a:pt x="91621" y="359600"/>
                  </a:cubicBezTo>
                  <a:cubicBezTo>
                    <a:pt x="79989" y="359600"/>
                    <a:pt x="73630" y="359600"/>
                    <a:pt x="72542" y="359600"/>
                  </a:cubicBezTo>
                  <a:lnTo>
                    <a:pt x="63399" y="426644"/>
                  </a:lnTo>
                  <a:lnTo>
                    <a:pt x="0" y="426644"/>
                  </a:lnTo>
                  <a:lnTo>
                    <a:pt x="75590" y="0"/>
                  </a:lnTo>
                  <a:close/>
                  <a:moveTo>
                    <a:pt x="107289" y="92644"/>
                  </a:moveTo>
                  <a:lnTo>
                    <a:pt x="102413" y="152374"/>
                  </a:lnTo>
                  <a:lnTo>
                    <a:pt x="80467" y="304746"/>
                  </a:lnTo>
                  <a:lnTo>
                    <a:pt x="137161"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4" name="Forma libre 98">
              <a:extLst>
                <a:ext uri="{FF2B5EF4-FFF2-40B4-BE49-F238E27FC236}">
                  <a16:creationId xmlns:a16="http://schemas.microsoft.com/office/drawing/2014/main" id="{4497F9CF-E902-A641-81F4-C2E1EF357053}"/>
                </a:ext>
              </a:extLst>
            </p:cNvPr>
            <p:cNvSpPr/>
            <p:nvPr/>
          </p:nvSpPr>
          <p:spPr>
            <a:xfrm>
              <a:off x="8783356" y="2838280"/>
              <a:ext cx="182804" cy="426644"/>
            </a:xfrm>
            <a:custGeom>
              <a:avLst/>
              <a:gdLst/>
              <a:ahLst/>
              <a:cxnLst/>
              <a:rect l="l" t="t" r="r" b="b"/>
              <a:pathLst>
                <a:path w="182804" h="426644">
                  <a:moveTo>
                    <a:pt x="0" y="0"/>
                  </a:moveTo>
                  <a:lnTo>
                    <a:pt x="182804" y="0"/>
                  </a:lnTo>
                  <a:lnTo>
                    <a:pt x="182804" y="54788"/>
                  </a:lnTo>
                  <a:lnTo>
                    <a:pt x="121844" y="54788"/>
                  </a:lnTo>
                  <a:lnTo>
                    <a:pt x="121844" y="426644"/>
                  </a:lnTo>
                  <a:lnTo>
                    <a:pt x="60961" y="426644"/>
                  </a:lnTo>
                  <a:lnTo>
                    <a:pt x="60961"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5" name="Forma libre 99">
              <a:extLst>
                <a:ext uri="{FF2B5EF4-FFF2-40B4-BE49-F238E27FC236}">
                  <a16:creationId xmlns:a16="http://schemas.microsoft.com/office/drawing/2014/main" id="{234F3CF8-BC9D-9344-9A00-DB40C8ED72E7}"/>
                </a:ext>
              </a:extLst>
            </p:cNvPr>
            <p:cNvSpPr/>
            <p:nvPr/>
          </p:nvSpPr>
          <p:spPr>
            <a:xfrm>
              <a:off x="9002508" y="2838280"/>
              <a:ext cx="188900" cy="426644"/>
            </a:xfrm>
            <a:custGeom>
              <a:avLst/>
              <a:gdLst/>
              <a:ahLst/>
              <a:cxnLst/>
              <a:rect l="l" t="t" r="r" b="b"/>
              <a:pathLst>
                <a:path w="188900" h="426644">
                  <a:moveTo>
                    <a:pt x="60884" y="0"/>
                  </a:moveTo>
                  <a:lnTo>
                    <a:pt x="128016" y="0"/>
                  </a:lnTo>
                  <a:cubicBezTo>
                    <a:pt x="145202" y="444"/>
                    <a:pt x="159536" y="6405"/>
                    <a:pt x="171016" y="17883"/>
                  </a:cubicBezTo>
                  <a:cubicBezTo>
                    <a:pt x="182494" y="29362"/>
                    <a:pt x="188456" y="43696"/>
                    <a:pt x="188900" y="60884"/>
                  </a:cubicBezTo>
                  <a:lnTo>
                    <a:pt x="188900" y="365759"/>
                  </a:lnTo>
                  <a:cubicBezTo>
                    <a:pt x="188456" y="382948"/>
                    <a:pt x="182494" y="397282"/>
                    <a:pt x="171016" y="408761"/>
                  </a:cubicBezTo>
                  <a:cubicBezTo>
                    <a:pt x="159536" y="420239"/>
                    <a:pt x="145202" y="426200"/>
                    <a:pt x="128016"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6" name="Forma libre 100">
              <a:extLst>
                <a:ext uri="{FF2B5EF4-FFF2-40B4-BE49-F238E27FC236}">
                  <a16:creationId xmlns:a16="http://schemas.microsoft.com/office/drawing/2014/main" id="{5466BFD6-1F12-3146-AA4D-9A07B846ACEE}"/>
                </a:ext>
              </a:extLst>
            </p:cNvPr>
            <p:cNvSpPr/>
            <p:nvPr/>
          </p:nvSpPr>
          <p:spPr>
            <a:xfrm>
              <a:off x="9266389" y="2838280"/>
              <a:ext cx="205968" cy="426644"/>
            </a:xfrm>
            <a:custGeom>
              <a:avLst/>
              <a:gdLst/>
              <a:ahLst/>
              <a:cxnLst/>
              <a:rect l="l" t="t" r="r" b="b"/>
              <a:pathLst>
                <a:path w="205968" h="426644">
                  <a:moveTo>
                    <a:pt x="0" y="0"/>
                  </a:moveTo>
                  <a:lnTo>
                    <a:pt x="128016" y="0"/>
                  </a:lnTo>
                  <a:cubicBezTo>
                    <a:pt x="145203" y="444"/>
                    <a:pt x="159535" y="6405"/>
                    <a:pt x="171015" y="17883"/>
                  </a:cubicBezTo>
                  <a:cubicBezTo>
                    <a:pt x="182494" y="29362"/>
                    <a:pt x="188455" y="43695"/>
                    <a:pt x="188899" y="60884"/>
                  </a:cubicBezTo>
                  <a:lnTo>
                    <a:pt x="188899" y="163906"/>
                  </a:lnTo>
                  <a:cubicBezTo>
                    <a:pt x="188506" y="178931"/>
                    <a:pt x="184423" y="191250"/>
                    <a:pt x="176647" y="200863"/>
                  </a:cubicBezTo>
                  <a:cubicBezTo>
                    <a:pt x="168871" y="210477"/>
                    <a:pt x="159765" y="216853"/>
                    <a:pt x="149325" y="219990"/>
                  </a:cubicBezTo>
                  <a:lnTo>
                    <a:pt x="205968" y="426644"/>
                  </a:lnTo>
                  <a:lnTo>
                    <a:pt x="142019" y="426644"/>
                  </a:lnTo>
                  <a:lnTo>
                    <a:pt x="91397" y="234620"/>
                  </a:lnTo>
                  <a:lnTo>
                    <a:pt x="60883" y="234620"/>
                  </a:lnTo>
                  <a:lnTo>
                    <a:pt x="60883" y="426644"/>
                  </a:lnTo>
                  <a:lnTo>
                    <a:pt x="0" y="426644"/>
                  </a:lnTo>
                  <a:lnTo>
                    <a:pt x="0" y="0"/>
                  </a:lnTo>
                  <a:close/>
                  <a:moveTo>
                    <a:pt x="60883" y="54788"/>
                  </a:moveTo>
                  <a:lnTo>
                    <a:pt x="60883" y="179756"/>
                  </a:lnTo>
                  <a:lnTo>
                    <a:pt x="112758" y="179756"/>
                  </a:lnTo>
                  <a:cubicBezTo>
                    <a:pt x="116865" y="179616"/>
                    <a:pt x="120399" y="178067"/>
                    <a:pt x="123362" y="175108"/>
                  </a:cubicBezTo>
                  <a:cubicBezTo>
                    <a:pt x="126324" y="172149"/>
                    <a:pt x="127876" y="168618"/>
                    <a:pt x="128016" y="164516"/>
                  </a:cubicBezTo>
                  <a:lnTo>
                    <a:pt x="128016" y="70028"/>
                  </a:lnTo>
                  <a:cubicBezTo>
                    <a:pt x="127876" y="65926"/>
                    <a:pt x="126324" y="62395"/>
                    <a:pt x="123362" y="59436"/>
                  </a:cubicBezTo>
                  <a:cubicBezTo>
                    <a:pt x="120399" y="56477"/>
                    <a:pt x="116865" y="54928"/>
                    <a:pt x="112758" y="54788"/>
                  </a:cubicBezTo>
                  <a:lnTo>
                    <a:pt x="6088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7" name="Forma libre 101">
              <a:extLst>
                <a:ext uri="{FF2B5EF4-FFF2-40B4-BE49-F238E27FC236}">
                  <a16:creationId xmlns:a16="http://schemas.microsoft.com/office/drawing/2014/main" id="{C06CB55C-8993-4C4F-9EB8-64F11F913F36}"/>
                </a:ext>
              </a:extLst>
            </p:cNvPr>
            <p:cNvSpPr/>
            <p:nvPr/>
          </p:nvSpPr>
          <p:spPr>
            <a:xfrm>
              <a:off x="95196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4" y="62398"/>
                    <a:pt x="123362" y="59438"/>
                  </a:cubicBezTo>
                  <a:cubicBezTo>
                    <a:pt x="120399" y="56478"/>
                    <a:pt x="116864" y="54928"/>
                    <a:pt x="112758" y="54788"/>
                  </a:cubicBezTo>
                  <a:lnTo>
                    <a:pt x="76140" y="54788"/>
                  </a:lnTo>
                  <a:cubicBezTo>
                    <a:pt x="72034" y="54928"/>
                    <a:pt x="68500" y="56478"/>
                    <a:pt x="65536" y="59438"/>
                  </a:cubicBezTo>
                  <a:cubicBezTo>
                    <a:pt x="62574" y="62398"/>
                    <a:pt x="61023" y="65929"/>
                    <a:pt x="60884" y="70033"/>
                  </a:cubicBezTo>
                  <a:lnTo>
                    <a:pt x="60884" y="127962"/>
                  </a:lnTo>
                  <a:cubicBezTo>
                    <a:pt x="61062" y="135635"/>
                    <a:pt x="62688" y="142089"/>
                    <a:pt x="65765" y="147323"/>
                  </a:cubicBezTo>
                  <a:cubicBezTo>
                    <a:pt x="68842" y="152557"/>
                    <a:pt x="72301" y="156267"/>
                    <a:pt x="76140" y="158452"/>
                  </a:cubicBezTo>
                  <a:lnTo>
                    <a:pt x="127404" y="190770"/>
                  </a:lnTo>
                  <a:cubicBezTo>
                    <a:pt x="143552" y="200247"/>
                    <a:pt x="157684" y="211782"/>
                    <a:pt x="169796" y="225376"/>
                  </a:cubicBezTo>
                  <a:cubicBezTo>
                    <a:pt x="181910"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4" y="408748"/>
                  </a:cubicBezTo>
                  <a:cubicBezTo>
                    <a:pt x="6405" y="397262"/>
                    <a:pt x="444" y="382920"/>
                    <a:pt x="0" y="365722"/>
                  </a:cubicBezTo>
                  <a:lnTo>
                    <a:pt x="0" y="304800"/>
                  </a:lnTo>
                  <a:lnTo>
                    <a:pt x="60884" y="304800"/>
                  </a:lnTo>
                  <a:lnTo>
                    <a:pt x="60884" y="356612"/>
                  </a:lnTo>
                  <a:cubicBezTo>
                    <a:pt x="61023" y="360715"/>
                    <a:pt x="62574" y="364247"/>
                    <a:pt x="65536" y="367207"/>
                  </a:cubicBezTo>
                  <a:cubicBezTo>
                    <a:pt x="68500" y="370167"/>
                    <a:pt x="72034" y="371716"/>
                    <a:pt x="76140" y="371856"/>
                  </a:cubicBezTo>
                  <a:lnTo>
                    <a:pt x="112758" y="371856"/>
                  </a:lnTo>
                  <a:cubicBezTo>
                    <a:pt x="116864" y="371716"/>
                    <a:pt x="120399" y="370167"/>
                    <a:pt x="123362" y="367207"/>
                  </a:cubicBezTo>
                  <a:cubicBezTo>
                    <a:pt x="126324" y="364247"/>
                    <a:pt x="127876" y="360715"/>
                    <a:pt x="128016" y="356612"/>
                  </a:cubicBezTo>
                  <a:lnTo>
                    <a:pt x="128016" y="286486"/>
                  </a:lnTo>
                  <a:cubicBezTo>
                    <a:pt x="127799" y="278813"/>
                    <a:pt x="126096" y="272359"/>
                    <a:pt x="122904" y="267125"/>
                  </a:cubicBezTo>
                  <a:cubicBezTo>
                    <a:pt x="119712" y="261892"/>
                    <a:pt x="116330" y="258182"/>
                    <a:pt x="112758" y="255997"/>
                  </a:cubicBezTo>
                  <a:lnTo>
                    <a:pt x="60274" y="221239"/>
                  </a:lnTo>
                  <a:cubicBezTo>
                    <a:pt x="43646" y="211063"/>
                    <a:pt x="29566" y="199706"/>
                    <a:pt x="18036" y="187167"/>
                  </a:cubicBezTo>
                  <a:cubicBezTo>
                    <a:pt x="6506" y="174629"/>
                    <a:pt x="494" y="157936"/>
                    <a:pt x="0" y="137089"/>
                  </a:cubicBezTo>
                  <a:lnTo>
                    <a:pt x="0" y="60922"/>
                  </a:lnTo>
                  <a:cubicBezTo>
                    <a:pt x="444" y="43724"/>
                    <a:pt x="6405"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8" name="Forma libre 102">
              <a:extLst>
                <a:ext uri="{FF2B5EF4-FFF2-40B4-BE49-F238E27FC236}">
                  <a16:creationId xmlns:a16="http://schemas.microsoft.com/office/drawing/2014/main" id="{22D6B643-EE31-8D4D-B39F-DC15EF4FB085}"/>
                </a:ext>
              </a:extLst>
            </p:cNvPr>
            <p:cNvSpPr/>
            <p:nvPr/>
          </p:nvSpPr>
          <p:spPr>
            <a:xfrm>
              <a:off x="98650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9" name="Forma libre 103">
              <a:extLst>
                <a:ext uri="{FF2B5EF4-FFF2-40B4-BE49-F238E27FC236}">
                  <a16:creationId xmlns:a16="http://schemas.microsoft.com/office/drawing/2014/main" id="{E3EA3EBE-774A-AC41-B1AB-E348DC816CA4}"/>
                </a:ext>
              </a:extLst>
            </p:cNvPr>
            <p:cNvSpPr/>
            <p:nvPr/>
          </p:nvSpPr>
          <p:spPr>
            <a:xfrm>
              <a:off x="10112666" y="2838280"/>
              <a:ext cx="182804" cy="426644"/>
            </a:xfrm>
            <a:custGeom>
              <a:avLst/>
              <a:gdLst/>
              <a:ahLst/>
              <a:cxnLst/>
              <a:rect l="l" t="t" r="r" b="b"/>
              <a:pathLst>
                <a:path w="182804" h="426644">
                  <a:moveTo>
                    <a:pt x="60884" y="0"/>
                  </a:moveTo>
                  <a:lnTo>
                    <a:pt x="121920" y="0"/>
                  </a:lnTo>
                  <a:cubicBezTo>
                    <a:pt x="139106" y="444"/>
                    <a:pt x="153440" y="6405"/>
                    <a:pt x="164919" y="17883"/>
                  </a:cubicBezTo>
                  <a:cubicBezTo>
                    <a:pt x="176398" y="29362"/>
                    <a:pt x="182359" y="43696"/>
                    <a:pt x="182804" y="60884"/>
                  </a:cubicBezTo>
                  <a:lnTo>
                    <a:pt x="182804" y="365759"/>
                  </a:lnTo>
                  <a:cubicBezTo>
                    <a:pt x="182359" y="382948"/>
                    <a:pt x="176398" y="397282"/>
                    <a:pt x="164919" y="408761"/>
                  </a:cubicBezTo>
                  <a:cubicBezTo>
                    <a:pt x="153440" y="420239"/>
                    <a:pt x="139106" y="426200"/>
                    <a:pt x="121920"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3" y="54788"/>
                  </a:moveTo>
                  <a:cubicBezTo>
                    <a:pt x="72035" y="54928"/>
                    <a:pt x="68501" y="56477"/>
                    <a:pt x="65538" y="59437"/>
                  </a:cubicBezTo>
                  <a:cubicBezTo>
                    <a:pt x="62575" y="62396"/>
                    <a:pt x="61024" y="65928"/>
                    <a:pt x="60884" y="70031"/>
                  </a:cubicBezTo>
                  <a:lnTo>
                    <a:pt x="60884" y="356613"/>
                  </a:lnTo>
                  <a:cubicBezTo>
                    <a:pt x="61024" y="360716"/>
                    <a:pt x="62575" y="364247"/>
                    <a:pt x="65538" y="367207"/>
                  </a:cubicBezTo>
                  <a:cubicBezTo>
                    <a:pt x="68501" y="370167"/>
                    <a:pt x="72035" y="371717"/>
                    <a:pt x="76143" y="371856"/>
                  </a:cubicBezTo>
                  <a:lnTo>
                    <a:pt x="106661" y="371856"/>
                  </a:lnTo>
                  <a:cubicBezTo>
                    <a:pt x="110768" y="371717"/>
                    <a:pt x="114303" y="370167"/>
                    <a:pt x="117266" y="367207"/>
                  </a:cubicBezTo>
                  <a:cubicBezTo>
                    <a:pt x="120228" y="364247"/>
                    <a:pt x="121780" y="360716"/>
                    <a:pt x="121920" y="356613"/>
                  </a:cubicBezTo>
                  <a:lnTo>
                    <a:pt x="121920" y="70031"/>
                  </a:lnTo>
                  <a:cubicBezTo>
                    <a:pt x="121780" y="65928"/>
                    <a:pt x="120228" y="62396"/>
                    <a:pt x="117266" y="59437"/>
                  </a:cubicBezTo>
                  <a:cubicBezTo>
                    <a:pt x="114303" y="56477"/>
                    <a:pt x="110768" y="54928"/>
                    <a:pt x="106661" y="54788"/>
                  </a:cubicBezTo>
                  <a:lnTo>
                    <a:pt x="7614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0" name="Forma libre 104">
              <a:extLst>
                <a:ext uri="{FF2B5EF4-FFF2-40B4-BE49-F238E27FC236}">
                  <a16:creationId xmlns:a16="http://schemas.microsoft.com/office/drawing/2014/main" id="{E71FF253-0F56-3D4A-8175-05FA6174F05B}"/>
                </a:ext>
              </a:extLst>
            </p:cNvPr>
            <p:cNvSpPr/>
            <p:nvPr/>
          </p:nvSpPr>
          <p:spPr>
            <a:xfrm>
              <a:off x="103603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1" name="Forma libre 105">
              <a:extLst>
                <a:ext uri="{FF2B5EF4-FFF2-40B4-BE49-F238E27FC236}">
                  <a16:creationId xmlns:a16="http://schemas.microsoft.com/office/drawing/2014/main" id="{A19CA65A-4C1E-3C43-B2D7-26AEC675B6A6}"/>
                </a:ext>
              </a:extLst>
            </p:cNvPr>
            <p:cNvSpPr/>
            <p:nvPr/>
          </p:nvSpPr>
          <p:spPr>
            <a:xfrm>
              <a:off x="10598213" y="2838280"/>
              <a:ext cx="107213" cy="426644"/>
            </a:xfrm>
            <a:custGeom>
              <a:avLst/>
              <a:gdLst/>
              <a:ahLst/>
              <a:cxnLst/>
              <a:rect l="l" t="t" r="r" b="b"/>
              <a:pathLst>
                <a:path w="107213" h="426644">
                  <a:moveTo>
                    <a:pt x="0" y="0"/>
                  </a:moveTo>
                  <a:lnTo>
                    <a:pt x="107213" y="0"/>
                  </a:lnTo>
                  <a:lnTo>
                    <a:pt x="107213" y="426644"/>
                  </a:lnTo>
                  <a:lnTo>
                    <a:pt x="46297" y="426644"/>
                  </a:lnTo>
                  <a:lnTo>
                    <a:pt x="46297"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2" name="Forma libre 106">
              <a:extLst>
                <a:ext uri="{FF2B5EF4-FFF2-40B4-BE49-F238E27FC236}">
                  <a16:creationId xmlns:a16="http://schemas.microsoft.com/office/drawing/2014/main" id="{4B6F4613-62FA-DF4F-BFE2-CBAA82A9512E}"/>
                </a:ext>
              </a:extLst>
            </p:cNvPr>
            <p:cNvSpPr/>
            <p:nvPr/>
          </p:nvSpPr>
          <p:spPr>
            <a:xfrm>
              <a:off x="6030634"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3" name="Forma libre 107">
              <a:extLst>
                <a:ext uri="{FF2B5EF4-FFF2-40B4-BE49-F238E27FC236}">
                  <a16:creationId xmlns:a16="http://schemas.microsoft.com/office/drawing/2014/main" id="{5857747D-411F-AB43-962C-32B18A06A430}"/>
                </a:ext>
              </a:extLst>
            </p:cNvPr>
            <p:cNvSpPr/>
            <p:nvPr/>
          </p:nvSpPr>
          <p:spPr>
            <a:xfrm>
              <a:off x="6256489" y="3571705"/>
              <a:ext cx="188900" cy="426644"/>
            </a:xfrm>
            <a:custGeom>
              <a:avLst/>
              <a:gdLst/>
              <a:ahLst/>
              <a:cxnLst/>
              <a:rect l="l" t="t" r="r" b="b"/>
              <a:pathLst>
                <a:path w="188900" h="426644">
                  <a:moveTo>
                    <a:pt x="0" y="0"/>
                  </a:moveTo>
                  <a:lnTo>
                    <a:pt x="60884" y="0"/>
                  </a:lnTo>
                  <a:lnTo>
                    <a:pt x="60884" y="179832"/>
                  </a:lnTo>
                  <a:lnTo>
                    <a:pt x="128016" y="179832"/>
                  </a:lnTo>
                  <a:lnTo>
                    <a:pt x="128016" y="0"/>
                  </a:lnTo>
                  <a:lnTo>
                    <a:pt x="188900" y="0"/>
                  </a:lnTo>
                  <a:lnTo>
                    <a:pt x="188900" y="426644"/>
                  </a:lnTo>
                  <a:lnTo>
                    <a:pt x="128016" y="426644"/>
                  </a:lnTo>
                  <a:lnTo>
                    <a:pt x="128016"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4" name="Forma libre 108">
              <a:extLst>
                <a:ext uri="{FF2B5EF4-FFF2-40B4-BE49-F238E27FC236}">
                  <a16:creationId xmlns:a16="http://schemas.microsoft.com/office/drawing/2014/main" id="{0089986C-60FC-B448-8981-6BF4BB16C07B}"/>
                </a:ext>
              </a:extLst>
            </p:cNvPr>
            <p:cNvSpPr/>
            <p:nvPr/>
          </p:nvSpPr>
          <p:spPr>
            <a:xfrm>
              <a:off x="65327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5" name="Forma libre 109">
              <a:extLst>
                <a:ext uri="{FF2B5EF4-FFF2-40B4-BE49-F238E27FC236}">
                  <a16:creationId xmlns:a16="http://schemas.microsoft.com/office/drawing/2014/main" id="{16F09EA6-3EC1-A94D-A2C1-F153E82FDAA9}"/>
                </a:ext>
              </a:extLst>
            </p:cNvPr>
            <p:cNvSpPr/>
            <p:nvPr/>
          </p:nvSpPr>
          <p:spPr>
            <a:xfrm>
              <a:off x="68375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6" name="Forma libre 110">
              <a:extLst>
                <a:ext uri="{FF2B5EF4-FFF2-40B4-BE49-F238E27FC236}">
                  <a16:creationId xmlns:a16="http://schemas.microsoft.com/office/drawing/2014/main" id="{9BA51A16-A0FB-A14B-ACBA-FDB9F30EF60D}"/>
                </a:ext>
              </a:extLst>
            </p:cNvPr>
            <p:cNvSpPr/>
            <p:nvPr/>
          </p:nvSpPr>
          <p:spPr>
            <a:xfrm>
              <a:off x="7044627" y="3571705"/>
              <a:ext cx="188899" cy="426644"/>
            </a:xfrm>
            <a:custGeom>
              <a:avLst/>
              <a:gdLst/>
              <a:ahLst/>
              <a:cxnLst/>
              <a:rect l="l" t="t" r="r" b="b"/>
              <a:pathLst>
                <a:path w="188899" h="426644">
                  <a:moveTo>
                    <a:pt x="0" y="0"/>
                  </a:moveTo>
                  <a:lnTo>
                    <a:pt x="60883" y="0"/>
                  </a:lnTo>
                  <a:lnTo>
                    <a:pt x="60883" y="356616"/>
                  </a:lnTo>
                  <a:cubicBezTo>
                    <a:pt x="61023" y="360718"/>
                    <a:pt x="62575" y="364249"/>
                    <a:pt x="65537" y="367208"/>
                  </a:cubicBezTo>
                  <a:cubicBezTo>
                    <a:pt x="68500"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899" y="0"/>
                  </a:lnTo>
                  <a:lnTo>
                    <a:pt x="188899" y="365760"/>
                  </a:lnTo>
                  <a:cubicBezTo>
                    <a:pt x="188456" y="382949"/>
                    <a:pt x="182494" y="397282"/>
                    <a:pt x="171015" y="408761"/>
                  </a:cubicBezTo>
                  <a:cubicBezTo>
                    <a:pt x="159536" y="420239"/>
                    <a:pt x="145203" y="426200"/>
                    <a:pt x="128016" y="426644"/>
                  </a:cubicBezTo>
                  <a:lnTo>
                    <a:pt x="60883" y="426644"/>
                  </a:lnTo>
                  <a:cubicBezTo>
                    <a:pt x="43697" y="426200"/>
                    <a:pt x="29364" y="420239"/>
                    <a:pt x="17884" y="408761"/>
                  </a:cubicBezTo>
                  <a:cubicBezTo>
                    <a:pt x="6405" y="397282"/>
                    <a:pt x="444"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7" name="Forma libre 111">
              <a:extLst>
                <a:ext uri="{FF2B5EF4-FFF2-40B4-BE49-F238E27FC236}">
                  <a16:creationId xmlns:a16="http://schemas.microsoft.com/office/drawing/2014/main" id="{37A69796-D6C7-1B4D-AD79-BEA0C6FFA4CC}"/>
                </a:ext>
              </a:extLst>
            </p:cNvPr>
            <p:cNvSpPr/>
            <p:nvPr/>
          </p:nvSpPr>
          <p:spPr>
            <a:xfrm>
              <a:off x="7278409"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8" name="Forma libre 112">
              <a:extLst>
                <a:ext uri="{FF2B5EF4-FFF2-40B4-BE49-F238E27FC236}">
                  <a16:creationId xmlns:a16="http://schemas.microsoft.com/office/drawing/2014/main" id="{E5F6A267-93C0-5E46-8CFD-89BDE1CA104F}"/>
                </a:ext>
              </a:extLst>
            </p:cNvPr>
            <p:cNvSpPr/>
            <p:nvPr/>
          </p:nvSpPr>
          <p:spPr>
            <a:xfrm>
              <a:off x="7501826" y="3571705"/>
              <a:ext cx="188900" cy="426644"/>
            </a:xfrm>
            <a:custGeom>
              <a:avLst/>
              <a:gdLst/>
              <a:ahLst/>
              <a:cxnLst/>
              <a:rect l="l" t="t" r="r" b="b"/>
              <a:pathLst>
                <a:path w="188900" h="426644">
                  <a:moveTo>
                    <a:pt x="0" y="0"/>
                  </a:moveTo>
                  <a:lnTo>
                    <a:pt x="60883" y="0"/>
                  </a:lnTo>
                  <a:lnTo>
                    <a:pt x="60883" y="356616"/>
                  </a:lnTo>
                  <a:cubicBezTo>
                    <a:pt x="61023" y="360718"/>
                    <a:pt x="62575" y="364249"/>
                    <a:pt x="65537" y="367208"/>
                  </a:cubicBezTo>
                  <a:cubicBezTo>
                    <a:pt x="68499"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900" y="0"/>
                  </a:lnTo>
                  <a:lnTo>
                    <a:pt x="188900" y="365760"/>
                  </a:lnTo>
                  <a:cubicBezTo>
                    <a:pt x="188456" y="382949"/>
                    <a:pt x="182494" y="397282"/>
                    <a:pt x="171015" y="408761"/>
                  </a:cubicBezTo>
                  <a:cubicBezTo>
                    <a:pt x="159536" y="420239"/>
                    <a:pt x="145203" y="426200"/>
                    <a:pt x="128016" y="426644"/>
                  </a:cubicBezTo>
                  <a:lnTo>
                    <a:pt x="60883" y="426644"/>
                  </a:lnTo>
                  <a:cubicBezTo>
                    <a:pt x="43697" y="426200"/>
                    <a:pt x="29364" y="420239"/>
                    <a:pt x="17885" y="408761"/>
                  </a:cubicBezTo>
                  <a:cubicBezTo>
                    <a:pt x="6405" y="397282"/>
                    <a:pt x="443"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9" name="Forma libre 113">
              <a:extLst>
                <a:ext uri="{FF2B5EF4-FFF2-40B4-BE49-F238E27FC236}">
                  <a16:creationId xmlns:a16="http://schemas.microsoft.com/office/drawing/2014/main" id="{A81A719F-567F-BA4D-B487-1460EF38406A}"/>
                </a:ext>
              </a:extLst>
            </p:cNvPr>
            <p:cNvSpPr/>
            <p:nvPr/>
          </p:nvSpPr>
          <p:spPr>
            <a:xfrm>
              <a:off x="7770965" y="3571705"/>
              <a:ext cx="205969" cy="426644"/>
            </a:xfrm>
            <a:custGeom>
              <a:avLst/>
              <a:gdLst/>
              <a:ahLst/>
              <a:cxnLst/>
              <a:rect l="l" t="t" r="r" b="b"/>
              <a:pathLst>
                <a:path w="205969" h="426644">
                  <a:moveTo>
                    <a:pt x="0" y="0"/>
                  </a:moveTo>
                  <a:lnTo>
                    <a:pt x="128016" y="0"/>
                  </a:lnTo>
                  <a:cubicBezTo>
                    <a:pt x="145203" y="444"/>
                    <a:pt x="159536" y="6405"/>
                    <a:pt x="171015" y="17883"/>
                  </a:cubicBezTo>
                  <a:cubicBezTo>
                    <a:pt x="182494" y="29362"/>
                    <a:pt x="188456" y="43695"/>
                    <a:pt x="188900" y="60884"/>
                  </a:cubicBezTo>
                  <a:lnTo>
                    <a:pt x="188900" y="163906"/>
                  </a:lnTo>
                  <a:cubicBezTo>
                    <a:pt x="188507" y="178931"/>
                    <a:pt x="184423" y="191250"/>
                    <a:pt x="176647" y="200864"/>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5" y="172149"/>
                    <a:pt x="127877" y="168618"/>
                    <a:pt x="128016" y="164516"/>
                  </a:cubicBezTo>
                  <a:lnTo>
                    <a:pt x="128016" y="70028"/>
                  </a:lnTo>
                  <a:cubicBezTo>
                    <a:pt x="127877" y="65926"/>
                    <a:pt x="126325"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0" name="Forma libre 114">
              <a:extLst>
                <a:ext uri="{FF2B5EF4-FFF2-40B4-BE49-F238E27FC236}">
                  <a16:creationId xmlns:a16="http://schemas.microsoft.com/office/drawing/2014/main" id="{BB5ACCEB-C401-C14C-A74D-A69724E68FEF}"/>
                </a:ext>
              </a:extLst>
            </p:cNvPr>
            <p:cNvSpPr/>
            <p:nvPr/>
          </p:nvSpPr>
          <p:spPr>
            <a:xfrm>
              <a:off x="803766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1" name="Forma libre 115">
              <a:extLst>
                <a:ext uri="{FF2B5EF4-FFF2-40B4-BE49-F238E27FC236}">
                  <a16:creationId xmlns:a16="http://schemas.microsoft.com/office/drawing/2014/main" id="{4E434DEB-EBB6-9E4D-848A-4916F36C1376}"/>
                </a:ext>
              </a:extLst>
            </p:cNvPr>
            <p:cNvSpPr/>
            <p:nvPr/>
          </p:nvSpPr>
          <p:spPr>
            <a:xfrm>
              <a:off x="8335760" y="3571705"/>
              <a:ext cx="188899" cy="426644"/>
            </a:xfrm>
            <a:custGeom>
              <a:avLst/>
              <a:gdLst/>
              <a:ahLst/>
              <a:cxnLst/>
              <a:rect l="l" t="t" r="r" b="b"/>
              <a:pathLst>
                <a:path w="188899" h="426644">
                  <a:moveTo>
                    <a:pt x="60883" y="0"/>
                  </a:moveTo>
                  <a:lnTo>
                    <a:pt x="128015" y="0"/>
                  </a:lnTo>
                  <a:cubicBezTo>
                    <a:pt x="145202" y="444"/>
                    <a:pt x="159535" y="6405"/>
                    <a:pt x="171015" y="17884"/>
                  </a:cubicBezTo>
                  <a:cubicBezTo>
                    <a:pt x="182493" y="29362"/>
                    <a:pt x="188455" y="43696"/>
                    <a:pt x="188899" y="60884"/>
                  </a:cubicBezTo>
                  <a:lnTo>
                    <a:pt x="188899" y="365759"/>
                  </a:lnTo>
                  <a:cubicBezTo>
                    <a:pt x="188455" y="382948"/>
                    <a:pt x="182493" y="397282"/>
                    <a:pt x="171015" y="408761"/>
                  </a:cubicBezTo>
                  <a:cubicBezTo>
                    <a:pt x="159535" y="420239"/>
                    <a:pt x="145202" y="426200"/>
                    <a:pt x="128015" y="426644"/>
                  </a:cubicBezTo>
                  <a:lnTo>
                    <a:pt x="60883" y="426644"/>
                  </a:lnTo>
                  <a:cubicBezTo>
                    <a:pt x="43696" y="426200"/>
                    <a:pt x="29364" y="420239"/>
                    <a:pt x="17885" y="408761"/>
                  </a:cubicBezTo>
                  <a:cubicBezTo>
                    <a:pt x="6405" y="397282"/>
                    <a:pt x="443" y="382948"/>
                    <a:pt x="0" y="365759"/>
                  </a:cubicBezTo>
                  <a:lnTo>
                    <a:pt x="0" y="60884"/>
                  </a:lnTo>
                  <a:cubicBezTo>
                    <a:pt x="443" y="43696"/>
                    <a:pt x="6405" y="29362"/>
                    <a:pt x="17885" y="17884"/>
                  </a:cubicBezTo>
                  <a:cubicBezTo>
                    <a:pt x="29364" y="6405"/>
                    <a:pt x="43696" y="444"/>
                    <a:pt x="60883" y="0"/>
                  </a:cubicBezTo>
                  <a:close/>
                  <a:moveTo>
                    <a:pt x="76140" y="54788"/>
                  </a:moveTo>
                  <a:cubicBezTo>
                    <a:pt x="72033"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3" y="371717"/>
                    <a:pt x="76140" y="371856"/>
                  </a:cubicBezTo>
                  <a:lnTo>
                    <a:pt x="112757" y="371856"/>
                  </a:lnTo>
                  <a:cubicBezTo>
                    <a:pt x="116865" y="371717"/>
                    <a:pt x="120399" y="370167"/>
                    <a:pt x="123361" y="367207"/>
                  </a:cubicBezTo>
                  <a:cubicBezTo>
                    <a:pt x="126325" y="364247"/>
                    <a:pt x="127875" y="360716"/>
                    <a:pt x="128015" y="356613"/>
                  </a:cubicBezTo>
                  <a:lnTo>
                    <a:pt x="128015" y="70031"/>
                  </a:lnTo>
                  <a:cubicBezTo>
                    <a:pt x="127875" y="65928"/>
                    <a:pt x="126325" y="62396"/>
                    <a:pt x="123361" y="59437"/>
                  </a:cubicBezTo>
                  <a:cubicBezTo>
                    <a:pt x="120399" y="56477"/>
                    <a:pt x="116865" y="54928"/>
                    <a:pt x="112757" y="54788"/>
                  </a:cubicBezTo>
                  <a:lnTo>
                    <a:pt x="76140"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2" name="Forma libre 116">
              <a:extLst>
                <a:ext uri="{FF2B5EF4-FFF2-40B4-BE49-F238E27FC236}">
                  <a16:creationId xmlns:a16="http://schemas.microsoft.com/office/drawing/2014/main" id="{88B9710F-7208-5445-801D-7F9574170D4C}"/>
                </a:ext>
              </a:extLst>
            </p:cNvPr>
            <p:cNvSpPr/>
            <p:nvPr/>
          </p:nvSpPr>
          <p:spPr>
            <a:xfrm>
              <a:off x="85996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3" name="Forma libre 117">
              <a:extLst>
                <a:ext uri="{FF2B5EF4-FFF2-40B4-BE49-F238E27FC236}">
                  <a16:creationId xmlns:a16="http://schemas.microsoft.com/office/drawing/2014/main" id="{F08BA3F0-1589-0D4B-B6DD-B0816CB6ABC9}"/>
                </a:ext>
              </a:extLst>
            </p:cNvPr>
            <p:cNvSpPr/>
            <p:nvPr/>
          </p:nvSpPr>
          <p:spPr>
            <a:xfrm>
              <a:off x="8894914" y="3571705"/>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4" name="Forma libre 118">
              <a:extLst>
                <a:ext uri="{FF2B5EF4-FFF2-40B4-BE49-F238E27FC236}">
                  <a16:creationId xmlns:a16="http://schemas.microsoft.com/office/drawing/2014/main" id="{19E5AA46-2687-7E4F-97A0-ACC89386529A}"/>
                </a:ext>
              </a:extLst>
            </p:cNvPr>
            <p:cNvSpPr/>
            <p:nvPr/>
          </p:nvSpPr>
          <p:spPr>
            <a:xfrm>
              <a:off x="90949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371856"/>
                  </a:lnTo>
                  <a:lnTo>
                    <a:pt x="152323" y="371856"/>
                  </a:lnTo>
                  <a:lnTo>
                    <a:pt x="15232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5" name="Forma libre 119">
              <a:extLst>
                <a:ext uri="{FF2B5EF4-FFF2-40B4-BE49-F238E27FC236}">
                  <a16:creationId xmlns:a16="http://schemas.microsoft.com/office/drawing/2014/main" id="{D2ECB132-8F5F-194C-8CE5-FDD6038D2B10}"/>
                </a:ext>
              </a:extLst>
            </p:cNvPr>
            <p:cNvSpPr/>
            <p:nvPr/>
          </p:nvSpPr>
          <p:spPr>
            <a:xfrm>
              <a:off x="9279838" y="3571705"/>
              <a:ext cx="218236" cy="426644"/>
            </a:xfrm>
            <a:custGeom>
              <a:avLst/>
              <a:gdLst/>
              <a:ahLst/>
              <a:cxnLst/>
              <a:rect l="l" t="t" r="r" b="b"/>
              <a:pathLst>
                <a:path w="218236" h="426644">
                  <a:moveTo>
                    <a:pt x="75591" y="0"/>
                  </a:moveTo>
                  <a:lnTo>
                    <a:pt x="142646" y="0"/>
                  </a:lnTo>
                  <a:lnTo>
                    <a:pt x="218236" y="426644"/>
                  </a:lnTo>
                  <a:lnTo>
                    <a:pt x="154838" y="426644"/>
                  </a:lnTo>
                  <a:lnTo>
                    <a:pt x="145085" y="359600"/>
                  </a:lnTo>
                  <a:cubicBezTo>
                    <a:pt x="144200" y="359600"/>
                    <a:pt x="137976" y="359600"/>
                    <a:pt x="126412" y="359600"/>
                  </a:cubicBezTo>
                  <a:cubicBezTo>
                    <a:pt x="114850" y="359600"/>
                    <a:pt x="103252" y="359600"/>
                    <a:pt x="91620" y="359600"/>
                  </a:cubicBezTo>
                  <a:cubicBezTo>
                    <a:pt x="79990" y="359600"/>
                    <a:pt x="73630" y="359600"/>
                    <a:pt x="72542" y="359600"/>
                  </a:cubicBezTo>
                  <a:lnTo>
                    <a:pt x="63398" y="426644"/>
                  </a:lnTo>
                  <a:lnTo>
                    <a:pt x="0" y="426644"/>
                  </a:lnTo>
                  <a:lnTo>
                    <a:pt x="75591" y="0"/>
                  </a:lnTo>
                  <a:close/>
                  <a:moveTo>
                    <a:pt x="107290" y="92644"/>
                  </a:moveTo>
                  <a:lnTo>
                    <a:pt x="102413" y="152374"/>
                  </a:lnTo>
                  <a:lnTo>
                    <a:pt x="80467" y="304746"/>
                  </a:lnTo>
                  <a:lnTo>
                    <a:pt x="137160" y="304746"/>
                  </a:lnTo>
                  <a:lnTo>
                    <a:pt x="115824" y="152374"/>
                  </a:lnTo>
                  <a:lnTo>
                    <a:pt x="110948" y="92644"/>
                  </a:lnTo>
                  <a:lnTo>
                    <a:pt x="107290" y="92644"/>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6" name="Forma libre 120">
              <a:extLst>
                <a:ext uri="{FF2B5EF4-FFF2-40B4-BE49-F238E27FC236}">
                  <a16:creationId xmlns:a16="http://schemas.microsoft.com/office/drawing/2014/main" id="{32A3CA6E-B20B-7C4E-B56E-403D9101E9F9}"/>
                </a:ext>
              </a:extLst>
            </p:cNvPr>
            <p:cNvSpPr/>
            <p:nvPr/>
          </p:nvSpPr>
          <p:spPr>
            <a:xfrm>
              <a:off x="9542614" y="3571705"/>
              <a:ext cx="205968" cy="426644"/>
            </a:xfrm>
            <a:custGeom>
              <a:avLst/>
              <a:gdLst/>
              <a:ahLst/>
              <a:cxnLst/>
              <a:rect l="l" t="t" r="r" b="b"/>
              <a:pathLst>
                <a:path w="205968" h="426644">
                  <a:moveTo>
                    <a:pt x="0" y="0"/>
                  </a:moveTo>
                  <a:lnTo>
                    <a:pt x="128016" y="0"/>
                  </a:lnTo>
                  <a:cubicBezTo>
                    <a:pt x="145202" y="444"/>
                    <a:pt x="159536" y="6405"/>
                    <a:pt x="171015" y="17883"/>
                  </a:cubicBezTo>
                  <a:cubicBezTo>
                    <a:pt x="182494" y="29362"/>
                    <a:pt x="188456" y="43695"/>
                    <a:pt x="188900" y="60884"/>
                  </a:cubicBezTo>
                  <a:lnTo>
                    <a:pt x="188900" y="163906"/>
                  </a:lnTo>
                  <a:cubicBezTo>
                    <a:pt x="188506" y="178931"/>
                    <a:pt x="184422" y="191250"/>
                    <a:pt x="176646" y="200864"/>
                  </a:cubicBezTo>
                  <a:cubicBezTo>
                    <a:pt x="168871" y="210477"/>
                    <a:pt x="159764"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7" name="Forma libre 121">
              <a:extLst>
                <a:ext uri="{FF2B5EF4-FFF2-40B4-BE49-F238E27FC236}">
                  <a16:creationId xmlns:a16="http://schemas.microsoft.com/office/drawing/2014/main" id="{1FBF4BF1-BC89-F04C-A44E-BD14B36E1C02}"/>
                </a:ext>
              </a:extLst>
            </p:cNvPr>
            <p:cNvSpPr/>
            <p:nvPr/>
          </p:nvSpPr>
          <p:spPr>
            <a:xfrm>
              <a:off x="980931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8" name="Forma libre 122">
              <a:extLst>
                <a:ext uri="{FF2B5EF4-FFF2-40B4-BE49-F238E27FC236}">
                  <a16:creationId xmlns:a16="http://schemas.microsoft.com/office/drawing/2014/main" id="{7511A1DC-6701-B94F-83C4-1987BA3213A5}"/>
                </a:ext>
              </a:extLst>
            </p:cNvPr>
            <p:cNvSpPr/>
            <p:nvPr/>
          </p:nvSpPr>
          <p:spPr>
            <a:xfrm>
              <a:off x="10104590" y="3571705"/>
              <a:ext cx="60883" cy="426644"/>
            </a:xfrm>
            <a:custGeom>
              <a:avLst/>
              <a:gdLst/>
              <a:ahLst/>
              <a:cxnLst/>
              <a:rect l="l" t="t" r="r" b="b"/>
              <a:pathLst>
                <a:path w="60883" h="426644">
                  <a:moveTo>
                    <a:pt x="0" y="0"/>
                  </a:moveTo>
                  <a:lnTo>
                    <a:pt x="60883" y="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9" name="Forma libre 123">
              <a:extLst>
                <a:ext uri="{FF2B5EF4-FFF2-40B4-BE49-F238E27FC236}">
                  <a16:creationId xmlns:a16="http://schemas.microsoft.com/office/drawing/2014/main" id="{2EEAD132-80B9-0D4C-A537-D6F05DA522CA}"/>
                </a:ext>
              </a:extLst>
            </p:cNvPr>
            <p:cNvSpPr/>
            <p:nvPr/>
          </p:nvSpPr>
          <p:spPr>
            <a:xfrm>
              <a:off x="1024746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0" name="Forma libre 124">
              <a:extLst>
                <a:ext uri="{FF2B5EF4-FFF2-40B4-BE49-F238E27FC236}">
                  <a16:creationId xmlns:a16="http://schemas.microsoft.com/office/drawing/2014/main" id="{2FEF58AF-D900-FC49-BD7D-3A78BF59D01D}"/>
                </a:ext>
              </a:extLst>
            </p:cNvPr>
            <p:cNvSpPr/>
            <p:nvPr/>
          </p:nvSpPr>
          <p:spPr>
            <a:xfrm>
              <a:off x="10536033" y="3571705"/>
              <a:ext cx="188900" cy="426644"/>
            </a:xfrm>
            <a:custGeom>
              <a:avLst/>
              <a:gdLst/>
              <a:ahLst/>
              <a:cxnLst/>
              <a:rect l="l" t="t" r="r" b="b"/>
              <a:pathLst>
                <a:path w="188900" h="426644">
                  <a:moveTo>
                    <a:pt x="60884" y="0"/>
                  </a:moveTo>
                  <a:lnTo>
                    <a:pt x="128016" y="0"/>
                  </a:lnTo>
                  <a:cubicBezTo>
                    <a:pt x="145203" y="444"/>
                    <a:pt x="159536" y="6410"/>
                    <a:pt x="171016" y="17896"/>
                  </a:cubicBezTo>
                  <a:cubicBezTo>
                    <a:pt x="182495" y="29382"/>
                    <a:pt x="188456" y="43724"/>
                    <a:pt x="188900" y="60922"/>
                  </a:cubicBezTo>
                  <a:lnTo>
                    <a:pt x="188900" y="121844"/>
                  </a:lnTo>
                  <a:lnTo>
                    <a:pt x="128016" y="121844"/>
                  </a:lnTo>
                  <a:lnTo>
                    <a:pt x="128016" y="70031"/>
                  </a:lnTo>
                  <a:cubicBezTo>
                    <a:pt x="127876" y="65928"/>
                    <a:pt x="126325" y="62396"/>
                    <a:pt x="123363" y="59437"/>
                  </a:cubicBezTo>
                  <a:cubicBezTo>
                    <a:pt x="120400" y="56477"/>
                    <a:pt x="116865" y="54928"/>
                    <a:pt x="112759"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9" y="371856"/>
                  </a:lnTo>
                  <a:cubicBezTo>
                    <a:pt x="116865" y="371717"/>
                    <a:pt x="120400" y="370167"/>
                    <a:pt x="123363" y="367207"/>
                  </a:cubicBezTo>
                  <a:cubicBezTo>
                    <a:pt x="126325" y="364247"/>
                    <a:pt x="127876" y="360716"/>
                    <a:pt x="128016" y="356613"/>
                  </a:cubicBezTo>
                  <a:lnTo>
                    <a:pt x="128016" y="237712"/>
                  </a:lnTo>
                  <a:lnTo>
                    <a:pt x="91440" y="237703"/>
                  </a:lnTo>
                  <a:lnTo>
                    <a:pt x="91440" y="182823"/>
                  </a:lnTo>
                  <a:lnTo>
                    <a:pt x="188900" y="182823"/>
                  </a:lnTo>
                  <a:lnTo>
                    <a:pt x="188900" y="365758"/>
                  </a:lnTo>
                  <a:cubicBezTo>
                    <a:pt x="188456" y="382948"/>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8"/>
                    <a:pt x="0" y="365758"/>
                  </a:cubicBezTo>
                  <a:lnTo>
                    <a:pt x="0" y="60922"/>
                  </a:lnTo>
                  <a:cubicBezTo>
                    <a:pt x="444" y="43724"/>
                    <a:pt x="6406" y="29382"/>
                    <a:pt x="17885" y="17896"/>
                  </a:cubicBezTo>
                  <a:cubicBezTo>
                    <a:pt x="29364" y="6410"/>
                    <a:pt x="43697" y="444"/>
                    <a:pt x="60884"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pic>
        <p:nvPicPr>
          <p:cNvPr id="71" name="Picture 70" descr="Logo, company name&#10;&#10;Description automatically generated">
            <a:extLst>
              <a:ext uri="{FF2B5EF4-FFF2-40B4-BE49-F238E27FC236}">
                <a16:creationId xmlns:a16="http://schemas.microsoft.com/office/drawing/2014/main" id="{F9954A01-CF95-6843-988A-225BF21173D9}"/>
              </a:ext>
            </a:extLst>
          </p:cNvPr>
          <p:cNvPicPr>
            <a:picLocks noChangeAspect="1"/>
          </p:cNvPicPr>
          <p:nvPr/>
        </p:nvPicPr>
        <p:blipFill>
          <a:blip r:embed="rId8">
            <a:alphaModFix amt="49000"/>
          </a:blip>
          <a:stretch>
            <a:fillRect/>
          </a:stretch>
        </p:blipFill>
        <p:spPr>
          <a:xfrm>
            <a:off x="16074" y="6029733"/>
            <a:ext cx="1579510" cy="770011"/>
          </a:xfrm>
          <a:prstGeom prst="rect">
            <a:avLst/>
          </a:prstGeom>
        </p:spPr>
      </p:pic>
      <p:sp>
        <p:nvSpPr>
          <p:cNvPr id="72" name="Rectangle 71">
            <a:extLst>
              <a:ext uri="{FF2B5EF4-FFF2-40B4-BE49-F238E27FC236}">
                <a16:creationId xmlns:a16="http://schemas.microsoft.com/office/drawing/2014/main" id="{63D4061A-31E9-2341-B13D-7F6F1DBFDAFC}"/>
              </a:ext>
            </a:extLst>
          </p:cNvPr>
          <p:cNvSpPr/>
          <p:nvPr/>
        </p:nvSpPr>
        <p:spPr>
          <a:xfrm>
            <a:off x="4994499" y="3190250"/>
            <a:ext cx="6308032" cy="29048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255588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Image result for dandelion resilience">
            <a:extLst>
              <a:ext uri="{FF2B5EF4-FFF2-40B4-BE49-F238E27FC236}">
                <a16:creationId xmlns:a16="http://schemas.microsoft.com/office/drawing/2014/main" id="{0514C051-525F-934E-B34E-B0FB0CE9DE8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978130" y="3190251"/>
            <a:ext cx="767273" cy="77069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876AB8A-B350-1C44-8487-7FF300AF6817}"/>
              </a:ext>
            </a:extLst>
          </p:cNvPr>
          <p:cNvSpPr>
            <a:spLocks noGrp="1"/>
          </p:cNvSpPr>
          <p:nvPr>
            <p:ph type="title"/>
          </p:nvPr>
        </p:nvSpPr>
        <p:spPr/>
        <p:txBody>
          <a:bodyPr/>
          <a:lstStyle/>
          <a:p>
            <a:r>
              <a:rPr lang="en-US" dirty="0"/>
              <a:t>Post-COVID Recovery</a:t>
            </a:r>
          </a:p>
        </p:txBody>
      </p:sp>
      <p:sp>
        <p:nvSpPr>
          <p:cNvPr id="3" name="Content Placeholder 2">
            <a:extLst>
              <a:ext uri="{FF2B5EF4-FFF2-40B4-BE49-F238E27FC236}">
                <a16:creationId xmlns:a16="http://schemas.microsoft.com/office/drawing/2014/main" id="{67CFD905-83CF-D44B-93A1-DCC6D8D57A22}"/>
              </a:ext>
            </a:extLst>
          </p:cNvPr>
          <p:cNvSpPr>
            <a:spLocks noGrp="1"/>
          </p:cNvSpPr>
          <p:nvPr>
            <p:ph idx="1"/>
          </p:nvPr>
        </p:nvSpPr>
        <p:spPr>
          <a:xfrm>
            <a:off x="2541064" y="1820905"/>
            <a:ext cx="9242367" cy="4351338"/>
          </a:xfrm>
        </p:spPr>
        <p:txBody>
          <a:bodyPr>
            <a:normAutofit/>
          </a:bodyPr>
          <a:lstStyle/>
          <a:p>
            <a:pPr marL="0" indent="0">
              <a:buNone/>
            </a:pPr>
            <a:r>
              <a:rPr lang="en-US" b="1" dirty="0"/>
              <a:t>Education</a:t>
            </a:r>
          </a:p>
          <a:p>
            <a:pPr marL="2770188" lvl="1" indent="-346075"/>
            <a:r>
              <a:rPr lang="en-US" dirty="0"/>
              <a:t>How can we reopen schools better?</a:t>
            </a:r>
          </a:p>
          <a:p>
            <a:pPr marL="2770188" lvl="1" indent="-346075"/>
            <a:r>
              <a:rPr lang="en-US" dirty="0"/>
              <a:t>What have we learnt about teaching?</a:t>
            </a:r>
          </a:p>
          <a:p>
            <a:pPr marL="0" indent="0">
              <a:buNone/>
            </a:pPr>
            <a:r>
              <a:rPr lang="en-US" b="1" dirty="0"/>
              <a:t>Resilience</a:t>
            </a:r>
            <a:r>
              <a:rPr lang="en-US" sz="2400" dirty="0"/>
              <a:t> </a:t>
            </a:r>
          </a:p>
          <a:p>
            <a:pPr marL="2770188" lvl="1" indent="-312738"/>
            <a:r>
              <a:rPr lang="en-US" dirty="0"/>
              <a:t>How do we build resilience in programs?</a:t>
            </a:r>
          </a:p>
          <a:p>
            <a:pPr marL="2770188" lvl="1" indent="-312738"/>
            <a:r>
              <a:rPr lang="en-US" dirty="0"/>
              <a:t>How do we become resilient educators and learners?</a:t>
            </a:r>
          </a:p>
          <a:p>
            <a:pPr marL="0" indent="0">
              <a:buNone/>
            </a:pPr>
            <a:r>
              <a:rPr lang="en-US" b="1" dirty="0"/>
              <a:t>Mental Health</a:t>
            </a:r>
          </a:p>
          <a:p>
            <a:pPr marL="2770188" lvl="1" indent="-280988"/>
            <a:r>
              <a:rPr lang="en-US" dirty="0"/>
              <a:t>What is the impact of COVID?</a:t>
            </a:r>
          </a:p>
          <a:p>
            <a:pPr marL="2770188" lvl="1" indent="-280988"/>
            <a:r>
              <a:rPr lang="en-US" dirty="0"/>
              <a:t>Where do we go from here?</a:t>
            </a:r>
          </a:p>
        </p:txBody>
      </p:sp>
      <p:sp>
        <p:nvSpPr>
          <p:cNvPr id="4" name="Up-down Arrow 3">
            <a:extLst>
              <a:ext uri="{FF2B5EF4-FFF2-40B4-BE49-F238E27FC236}">
                <a16:creationId xmlns:a16="http://schemas.microsoft.com/office/drawing/2014/main" id="{B6874363-8D8C-564B-941E-6F6A6F37236E}"/>
              </a:ext>
            </a:extLst>
          </p:cNvPr>
          <p:cNvSpPr/>
          <p:nvPr/>
        </p:nvSpPr>
        <p:spPr>
          <a:xfrm>
            <a:off x="3151498" y="2179181"/>
            <a:ext cx="498764" cy="908407"/>
          </a:xfrm>
          <a:prstGeom prst="upDownArrow">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Up-down Arrow 4">
            <a:extLst>
              <a:ext uri="{FF2B5EF4-FFF2-40B4-BE49-F238E27FC236}">
                <a16:creationId xmlns:a16="http://schemas.microsoft.com/office/drawing/2014/main" id="{F0930F43-D26E-3C4A-92B7-94136412D309}"/>
              </a:ext>
            </a:extLst>
          </p:cNvPr>
          <p:cNvSpPr/>
          <p:nvPr/>
        </p:nvSpPr>
        <p:spPr>
          <a:xfrm>
            <a:off x="3151498" y="3575453"/>
            <a:ext cx="498764" cy="1188814"/>
          </a:xfrm>
          <a:prstGeom prst="upDownArrow">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8" name="Picture 4" descr="Image result for school">
            <a:extLst>
              <a:ext uri="{FF2B5EF4-FFF2-40B4-BE49-F238E27FC236}">
                <a16:creationId xmlns:a16="http://schemas.microsoft.com/office/drawing/2014/main" id="{1C1F4533-B3D5-0F45-B390-A0F6FF05D4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589" y="1694364"/>
            <a:ext cx="1179597" cy="78005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healthy brain">
            <a:extLst>
              <a:ext uri="{FF2B5EF4-FFF2-40B4-BE49-F238E27FC236}">
                <a16:creationId xmlns:a16="http://schemas.microsoft.com/office/drawing/2014/main" id="{15EAF3A4-7DEC-7446-95DE-772CEA92E66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481"/>
          <a:stretch/>
        </p:blipFill>
        <p:spPr bwMode="auto">
          <a:xfrm>
            <a:off x="964589" y="4764267"/>
            <a:ext cx="1170380" cy="679779"/>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n 11">
            <a:extLst>
              <a:ext uri="{FF2B5EF4-FFF2-40B4-BE49-F238E27FC236}">
                <a16:creationId xmlns:a16="http://schemas.microsoft.com/office/drawing/2014/main" id="{777BE590-AD7E-D241-860D-183116A5541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1153" t="15029" r="22706" b="15653"/>
          <a:stretch/>
        </p:blipFill>
        <p:spPr>
          <a:xfrm>
            <a:off x="10909941" y="62100"/>
            <a:ext cx="1082040" cy="944880"/>
          </a:xfrm>
          <a:prstGeom prst="rect">
            <a:avLst/>
          </a:prstGeom>
        </p:spPr>
      </p:pic>
      <p:grpSp>
        <p:nvGrpSpPr>
          <p:cNvPr id="12" name="Grupo 68">
            <a:extLst>
              <a:ext uri="{FF2B5EF4-FFF2-40B4-BE49-F238E27FC236}">
                <a16:creationId xmlns:a16="http://schemas.microsoft.com/office/drawing/2014/main" id="{BAC5FF5B-15ED-1F44-97A8-E7E0A5D02C23}"/>
              </a:ext>
            </a:extLst>
          </p:cNvPr>
          <p:cNvGrpSpPr/>
          <p:nvPr/>
        </p:nvGrpSpPr>
        <p:grpSpPr>
          <a:xfrm>
            <a:off x="9136035" y="6278880"/>
            <a:ext cx="2897006" cy="369408"/>
            <a:chOff x="1627339" y="2838280"/>
            <a:chExt cx="9097594" cy="1160069"/>
          </a:xfrm>
        </p:grpSpPr>
        <p:sp>
          <p:nvSpPr>
            <p:cNvPr id="13" name="Forma libre 69">
              <a:extLst>
                <a:ext uri="{FF2B5EF4-FFF2-40B4-BE49-F238E27FC236}">
                  <a16:creationId xmlns:a16="http://schemas.microsoft.com/office/drawing/2014/main" id="{4DD2C025-4AE5-0D4D-8BE1-65B13D3E8FBA}"/>
                </a:ext>
              </a:extLst>
            </p:cNvPr>
            <p:cNvSpPr/>
            <p:nvPr/>
          </p:nvSpPr>
          <p:spPr>
            <a:xfrm>
              <a:off x="162733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4" name="Forma libre 70">
              <a:extLst>
                <a:ext uri="{FF2B5EF4-FFF2-40B4-BE49-F238E27FC236}">
                  <a16:creationId xmlns:a16="http://schemas.microsoft.com/office/drawing/2014/main" id="{DA4F2A3E-9D5D-CA44-A460-E6603EC9BF9C}"/>
                </a:ext>
              </a:extLst>
            </p:cNvPr>
            <p:cNvSpPr/>
            <p:nvPr/>
          </p:nvSpPr>
          <p:spPr>
            <a:xfrm>
              <a:off x="1770214"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0" y="130451"/>
                  </a:lnTo>
                  <a:lnTo>
                    <a:pt x="146910" y="0"/>
                  </a:lnTo>
                  <a:lnTo>
                    <a:pt x="207798" y="0"/>
                  </a:lnTo>
                  <a:lnTo>
                    <a:pt x="207798" y="426644"/>
                  </a:lnTo>
                  <a:lnTo>
                    <a:pt x="146910"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5" name="Forma libre 71">
              <a:extLst>
                <a:ext uri="{FF2B5EF4-FFF2-40B4-BE49-F238E27FC236}">
                  <a16:creationId xmlns:a16="http://schemas.microsoft.com/office/drawing/2014/main" id="{CEB2FFF9-4676-FE46-A417-597179566CA7}"/>
                </a:ext>
              </a:extLst>
            </p:cNvPr>
            <p:cNvSpPr/>
            <p:nvPr/>
          </p:nvSpPr>
          <p:spPr>
            <a:xfrm>
              <a:off x="20301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6" name="Forma libre 72">
              <a:extLst>
                <a:ext uri="{FF2B5EF4-FFF2-40B4-BE49-F238E27FC236}">
                  <a16:creationId xmlns:a16="http://schemas.microsoft.com/office/drawing/2014/main" id="{4B973120-B40E-7C49-AB6A-97923DB3AC84}"/>
                </a:ext>
              </a:extLst>
            </p:cNvPr>
            <p:cNvSpPr/>
            <p:nvPr/>
          </p:nvSpPr>
          <p:spPr>
            <a:xfrm>
              <a:off x="22559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7" name="Forma libre 73">
              <a:extLst>
                <a:ext uri="{FF2B5EF4-FFF2-40B4-BE49-F238E27FC236}">
                  <a16:creationId xmlns:a16="http://schemas.microsoft.com/office/drawing/2014/main" id="{FBB2705B-E4CA-D64F-9A22-12896A3BBBF9}"/>
                </a:ext>
              </a:extLst>
            </p:cNvPr>
            <p:cNvSpPr/>
            <p:nvPr/>
          </p:nvSpPr>
          <p:spPr>
            <a:xfrm>
              <a:off x="246554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5" y="216853"/>
                    <a:pt x="149326" y="219990"/>
                  </a:cubicBezTo>
                  <a:lnTo>
                    <a:pt x="205969" y="426644"/>
                  </a:lnTo>
                  <a:lnTo>
                    <a:pt x="142020" y="426644"/>
                  </a:lnTo>
                  <a:lnTo>
                    <a:pt x="91398" y="234620"/>
                  </a:lnTo>
                  <a:lnTo>
                    <a:pt x="60884" y="234620"/>
                  </a:lnTo>
                  <a:lnTo>
                    <a:pt x="60884" y="426644"/>
                  </a:lnTo>
                  <a:lnTo>
                    <a:pt x="0" y="426644"/>
                  </a:lnTo>
                  <a:lnTo>
                    <a:pt x="0" y="0"/>
                  </a:lnTo>
                  <a:close/>
                  <a:moveTo>
                    <a:pt x="60884" y="54788"/>
                  </a:moveTo>
                  <a:lnTo>
                    <a:pt x="60884" y="179756"/>
                  </a:lnTo>
                  <a:lnTo>
                    <a:pt x="112759" y="179756"/>
                  </a:lnTo>
                  <a:cubicBezTo>
                    <a:pt x="116865"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5"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8" name="Forma libre 74">
              <a:extLst>
                <a:ext uri="{FF2B5EF4-FFF2-40B4-BE49-F238E27FC236}">
                  <a16:creationId xmlns:a16="http://schemas.microsoft.com/office/drawing/2014/main" id="{8E2A46D4-59EA-114A-A216-CAE2149E1B10}"/>
                </a:ext>
              </a:extLst>
            </p:cNvPr>
            <p:cNvSpPr/>
            <p:nvPr/>
          </p:nvSpPr>
          <p:spPr>
            <a:xfrm>
              <a:off x="2732239"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1" y="130451"/>
                  </a:lnTo>
                  <a:lnTo>
                    <a:pt x="146911" y="0"/>
                  </a:lnTo>
                  <a:lnTo>
                    <a:pt x="207798" y="0"/>
                  </a:lnTo>
                  <a:lnTo>
                    <a:pt x="207798" y="426644"/>
                  </a:lnTo>
                  <a:lnTo>
                    <a:pt x="146911"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9" name="Forma libre 75">
              <a:extLst>
                <a:ext uri="{FF2B5EF4-FFF2-40B4-BE49-F238E27FC236}">
                  <a16:creationId xmlns:a16="http://schemas.microsoft.com/office/drawing/2014/main" id="{3F66CA88-4C3E-994E-9099-9627AFBA7E7F}"/>
                </a:ext>
              </a:extLst>
            </p:cNvPr>
            <p:cNvSpPr/>
            <p:nvPr/>
          </p:nvSpPr>
          <p:spPr>
            <a:xfrm>
              <a:off x="29933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3"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60"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0" name="Forma libre 76">
              <a:extLst>
                <a:ext uri="{FF2B5EF4-FFF2-40B4-BE49-F238E27FC236}">
                  <a16:creationId xmlns:a16="http://schemas.microsoft.com/office/drawing/2014/main" id="{FC654E21-8CC3-6F4C-80D2-9C680C22EADA}"/>
                </a:ext>
              </a:extLst>
            </p:cNvPr>
            <p:cNvSpPr/>
            <p:nvPr/>
          </p:nvSpPr>
          <p:spPr>
            <a:xfrm>
              <a:off x="32112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60" y="426644"/>
                  </a:lnTo>
                  <a:lnTo>
                    <a:pt x="60960"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1" name="Forma libre 77">
              <a:extLst>
                <a:ext uri="{FF2B5EF4-FFF2-40B4-BE49-F238E27FC236}">
                  <a16:creationId xmlns:a16="http://schemas.microsoft.com/office/drawing/2014/main" id="{6E292530-63E9-2044-A2C5-4490ED22F821}"/>
                </a:ext>
              </a:extLst>
            </p:cNvPr>
            <p:cNvSpPr/>
            <p:nvPr/>
          </p:nvSpPr>
          <p:spPr>
            <a:xfrm>
              <a:off x="343708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2" name="Forma libre 78">
              <a:extLst>
                <a:ext uri="{FF2B5EF4-FFF2-40B4-BE49-F238E27FC236}">
                  <a16:creationId xmlns:a16="http://schemas.microsoft.com/office/drawing/2014/main" id="{A189EEC0-1202-8C4B-AF85-F5CA42CC2C32}"/>
                </a:ext>
              </a:extLst>
            </p:cNvPr>
            <p:cNvSpPr/>
            <p:nvPr/>
          </p:nvSpPr>
          <p:spPr>
            <a:xfrm>
              <a:off x="3573260" y="2838280"/>
              <a:ext cx="188899" cy="426644"/>
            </a:xfrm>
            <a:custGeom>
              <a:avLst/>
              <a:gdLst/>
              <a:ahLst/>
              <a:cxnLst/>
              <a:rect l="l" t="t" r="r" b="b"/>
              <a:pathLst>
                <a:path w="188899" h="426644">
                  <a:moveTo>
                    <a:pt x="60884" y="0"/>
                  </a:moveTo>
                  <a:lnTo>
                    <a:pt x="128016" y="0"/>
                  </a:lnTo>
                  <a:cubicBezTo>
                    <a:pt x="145203" y="444"/>
                    <a:pt x="159536" y="6405"/>
                    <a:pt x="171015" y="17883"/>
                  </a:cubicBezTo>
                  <a:cubicBezTo>
                    <a:pt x="182494" y="29362"/>
                    <a:pt x="188455" y="43696"/>
                    <a:pt x="188899" y="60884"/>
                  </a:cubicBezTo>
                  <a:lnTo>
                    <a:pt x="188899" y="365759"/>
                  </a:lnTo>
                  <a:cubicBezTo>
                    <a:pt x="188455" y="382948"/>
                    <a:pt x="182494" y="397282"/>
                    <a:pt x="171015" y="408761"/>
                  </a:cubicBezTo>
                  <a:cubicBezTo>
                    <a:pt x="159536" y="420239"/>
                    <a:pt x="145203" y="426200"/>
                    <a:pt x="128016" y="426644"/>
                  </a:cubicBezTo>
                  <a:lnTo>
                    <a:pt x="60884" y="426644"/>
                  </a:lnTo>
                  <a:cubicBezTo>
                    <a:pt x="43697" y="426200"/>
                    <a:pt x="29364" y="420239"/>
                    <a:pt x="17884" y="408761"/>
                  </a:cubicBezTo>
                  <a:cubicBezTo>
                    <a:pt x="6405" y="397282"/>
                    <a:pt x="444" y="382948"/>
                    <a:pt x="0" y="365759"/>
                  </a:cubicBezTo>
                  <a:lnTo>
                    <a:pt x="0" y="60884"/>
                  </a:lnTo>
                  <a:cubicBezTo>
                    <a:pt x="444" y="43696"/>
                    <a:pt x="6405" y="29362"/>
                    <a:pt x="17884" y="17883"/>
                  </a:cubicBezTo>
                  <a:cubicBezTo>
                    <a:pt x="29364" y="6405"/>
                    <a:pt x="43697" y="444"/>
                    <a:pt x="60884" y="0"/>
                  </a:cubicBezTo>
                  <a:close/>
                  <a:moveTo>
                    <a:pt x="76141" y="54788"/>
                  </a:moveTo>
                  <a:cubicBezTo>
                    <a:pt x="72034" y="54928"/>
                    <a:pt x="68500" y="56477"/>
                    <a:pt x="65537" y="59437"/>
                  </a:cubicBezTo>
                  <a:cubicBezTo>
                    <a:pt x="62575" y="62396"/>
                    <a:pt x="61024" y="65928"/>
                    <a:pt x="60884" y="70031"/>
                  </a:cubicBezTo>
                  <a:lnTo>
                    <a:pt x="60884" y="356613"/>
                  </a:lnTo>
                  <a:cubicBezTo>
                    <a:pt x="61024" y="360716"/>
                    <a:pt x="62575" y="364247"/>
                    <a:pt x="65537" y="367207"/>
                  </a:cubicBezTo>
                  <a:cubicBezTo>
                    <a:pt x="68500" y="370167"/>
                    <a:pt x="72034" y="371717"/>
                    <a:pt x="76141" y="371856"/>
                  </a:cubicBezTo>
                  <a:lnTo>
                    <a:pt x="112758" y="371856"/>
                  </a:lnTo>
                  <a:cubicBezTo>
                    <a:pt x="116865" y="371717"/>
                    <a:pt x="120400" y="370167"/>
                    <a:pt x="123362" y="367207"/>
                  </a:cubicBezTo>
                  <a:cubicBezTo>
                    <a:pt x="126325" y="364247"/>
                    <a:pt x="127876" y="360716"/>
                    <a:pt x="128016" y="356613"/>
                  </a:cubicBezTo>
                  <a:lnTo>
                    <a:pt x="128016" y="70031"/>
                  </a:lnTo>
                  <a:cubicBezTo>
                    <a:pt x="127876" y="65928"/>
                    <a:pt x="126325" y="62396"/>
                    <a:pt x="123362" y="59437"/>
                  </a:cubicBezTo>
                  <a:cubicBezTo>
                    <a:pt x="120400"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3" name="Forma libre 79">
              <a:extLst>
                <a:ext uri="{FF2B5EF4-FFF2-40B4-BE49-F238E27FC236}">
                  <a16:creationId xmlns:a16="http://schemas.microsoft.com/office/drawing/2014/main" id="{D33877E2-9D46-4D43-AD58-F5FCC20DA6F9}"/>
                </a:ext>
              </a:extLst>
            </p:cNvPr>
            <p:cNvSpPr/>
            <p:nvPr/>
          </p:nvSpPr>
          <p:spPr>
            <a:xfrm>
              <a:off x="3837139" y="2838280"/>
              <a:ext cx="207798" cy="426644"/>
            </a:xfrm>
            <a:custGeom>
              <a:avLst/>
              <a:gdLst/>
              <a:ahLst/>
              <a:cxnLst/>
              <a:rect l="l" t="t" r="r" b="b"/>
              <a:pathLst>
                <a:path w="207798" h="426644">
                  <a:moveTo>
                    <a:pt x="0" y="0"/>
                  </a:moveTo>
                  <a:lnTo>
                    <a:pt x="60889" y="0"/>
                  </a:lnTo>
                  <a:lnTo>
                    <a:pt x="139589" y="243809"/>
                  </a:lnTo>
                  <a:lnTo>
                    <a:pt x="153618" y="304754"/>
                  </a:lnTo>
                  <a:lnTo>
                    <a:pt x="157879" y="304754"/>
                  </a:lnTo>
                  <a:lnTo>
                    <a:pt x="146910" y="130451"/>
                  </a:lnTo>
                  <a:lnTo>
                    <a:pt x="146910" y="0"/>
                  </a:lnTo>
                  <a:lnTo>
                    <a:pt x="207798" y="0"/>
                  </a:lnTo>
                  <a:lnTo>
                    <a:pt x="207798" y="426644"/>
                  </a:lnTo>
                  <a:lnTo>
                    <a:pt x="146910" y="426644"/>
                  </a:lnTo>
                  <a:lnTo>
                    <a:pt x="68820" y="182864"/>
                  </a:lnTo>
                  <a:lnTo>
                    <a:pt x="54180" y="121920"/>
                  </a:lnTo>
                  <a:lnTo>
                    <a:pt x="50527" y="121920"/>
                  </a:lnTo>
                  <a:lnTo>
                    <a:pt x="60889" y="295003"/>
                  </a:lnTo>
                  <a:lnTo>
                    <a:pt x="60889"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4" name="Forma libre 80">
              <a:extLst>
                <a:ext uri="{FF2B5EF4-FFF2-40B4-BE49-F238E27FC236}">
                  <a16:creationId xmlns:a16="http://schemas.microsoft.com/office/drawing/2014/main" id="{EC4291B2-63C0-5140-A822-E01407105220}"/>
                </a:ext>
              </a:extLst>
            </p:cNvPr>
            <p:cNvSpPr/>
            <p:nvPr/>
          </p:nvSpPr>
          <p:spPr>
            <a:xfrm>
              <a:off x="40982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2"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59"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5" name="Forma libre 81">
              <a:extLst>
                <a:ext uri="{FF2B5EF4-FFF2-40B4-BE49-F238E27FC236}">
                  <a16:creationId xmlns:a16="http://schemas.microsoft.com/office/drawing/2014/main" id="{032FF35F-1DFC-4A4D-8EDC-0C4116ADDF64}"/>
                </a:ext>
              </a:extLst>
            </p:cNvPr>
            <p:cNvSpPr/>
            <p:nvPr/>
          </p:nvSpPr>
          <p:spPr>
            <a:xfrm>
              <a:off x="4361014" y="2838280"/>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6" name="Forma libre 82">
              <a:extLst>
                <a:ext uri="{FF2B5EF4-FFF2-40B4-BE49-F238E27FC236}">
                  <a16:creationId xmlns:a16="http://schemas.microsoft.com/office/drawing/2014/main" id="{1B5FA2E8-D57C-DA42-A7BA-7C507BFD2501}"/>
                </a:ext>
              </a:extLst>
            </p:cNvPr>
            <p:cNvSpPr/>
            <p:nvPr/>
          </p:nvSpPr>
          <p:spPr>
            <a:xfrm>
              <a:off x="4659109"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5" y="43724"/>
                    <a:pt x="188900" y="60922"/>
                  </a:cubicBezTo>
                  <a:lnTo>
                    <a:pt x="188900" y="121844"/>
                  </a:lnTo>
                  <a:lnTo>
                    <a:pt x="128016" y="121844"/>
                  </a:lnTo>
                  <a:lnTo>
                    <a:pt x="128016" y="70031"/>
                  </a:lnTo>
                  <a:cubicBezTo>
                    <a:pt x="127875" y="65928"/>
                    <a:pt x="126324"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4" y="70031"/>
                  </a:cubicBezTo>
                  <a:lnTo>
                    <a:pt x="60884" y="356613"/>
                  </a:lnTo>
                  <a:cubicBezTo>
                    <a:pt x="61023" y="360716"/>
                    <a:pt x="62574" y="364247"/>
                    <a:pt x="65537" y="367207"/>
                  </a:cubicBezTo>
                  <a:cubicBezTo>
                    <a:pt x="68499" y="370167"/>
                    <a:pt x="72034" y="371717"/>
                    <a:pt x="76141" y="371856"/>
                  </a:cubicBezTo>
                  <a:lnTo>
                    <a:pt x="112758" y="371856"/>
                  </a:lnTo>
                  <a:cubicBezTo>
                    <a:pt x="116865" y="371717"/>
                    <a:pt x="120399" y="370166"/>
                    <a:pt x="123362" y="367203"/>
                  </a:cubicBezTo>
                  <a:cubicBezTo>
                    <a:pt x="126324" y="364241"/>
                    <a:pt x="127875" y="360701"/>
                    <a:pt x="128016" y="356584"/>
                  </a:cubicBezTo>
                  <a:lnTo>
                    <a:pt x="128016" y="304800"/>
                  </a:lnTo>
                  <a:lnTo>
                    <a:pt x="188900" y="304800"/>
                  </a:lnTo>
                  <a:lnTo>
                    <a:pt x="188900" y="365758"/>
                  </a:lnTo>
                  <a:cubicBezTo>
                    <a:pt x="188455" y="382948"/>
                    <a:pt x="182494" y="397282"/>
                    <a:pt x="171015" y="408761"/>
                  </a:cubicBezTo>
                  <a:cubicBezTo>
                    <a:pt x="159536" y="420239"/>
                    <a:pt x="145202" y="426200"/>
                    <a:pt x="128016" y="426644"/>
                  </a:cubicBezTo>
                  <a:lnTo>
                    <a:pt x="60884" y="426644"/>
                  </a:lnTo>
                  <a:cubicBezTo>
                    <a:pt x="43696" y="426200"/>
                    <a:pt x="29363" y="420239"/>
                    <a:pt x="17885" y="408761"/>
                  </a:cubicBezTo>
                  <a:cubicBezTo>
                    <a:pt x="6405" y="397282"/>
                    <a:pt x="444" y="382948"/>
                    <a:pt x="0" y="365758"/>
                  </a:cubicBezTo>
                  <a:lnTo>
                    <a:pt x="0" y="60922"/>
                  </a:lnTo>
                  <a:cubicBezTo>
                    <a:pt x="444" y="43724"/>
                    <a:pt x="6405" y="29382"/>
                    <a:pt x="17885" y="17896"/>
                  </a:cubicBezTo>
                  <a:cubicBezTo>
                    <a:pt x="29363"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7" name="Forma libre 83">
              <a:extLst>
                <a:ext uri="{FF2B5EF4-FFF2-40B4-BE49-F238E27FC236}">
                  <a16:creationId xmlns:a16="http://schemas.microsoft.com/office/drawing/2014/main" id="{2F287D33-06B2-A94A-AD98-74F77FBEC1A9}"/>
                </a:ext>
              </a:extLst>
            </p:cNvPr>
            <p:cNvSpPr/>
            <p:nvPr/>
          </p:nvSpPr>
          <p:spPr>
            <a:xfrm>
              <a:off x="4906759" y="2838280"/>
              <a:ext cx="188900" cy="426644"/>
            </a:xfrm>
            <a:custGeom>
              <a:avLst/>
              <a:gdLst/>
              <a:ahLst/>
              <a:cxnLst/>
              <a:rect l="l" t="t" r="r" b="b"/>
              <a:pathLst>
                <a:path w="188900" h="426644">
                  <a:moveTo>
                    <a:pt x="60884" y="0"/>
                  </a:moveTo>
                  <a:lnTo>
                    <a:pt x="128016" y="0"/>
                  </a:lnTo>
                  <a:cubicBezTo>
                    <a:pt x="145203" y="444"/>
                    <a:pt x="159535" y="6405"/>
                    <a:pt x="171015" y="17883"/>
                  </a:cubicBezTo>
                  <a:cubicBezTo>
                    <a:pt x="182494" y="29362"/>
                    <a:pt x="188455" y="43696"/>
                    <a:pt x="188900" y="60884"/>
                  </a:cubicBezTo>
                  <a:lnTo>
                    <a:pt x="188900" y="365759"/>
                  </a:lnTo>
                  <a:cubicBezTo>
                    <a:pt x="188455" y="382948"/>
                    <a:pt x="182494" y="397282"/>
                    <a:pt x="171015" y="408761"/>
                  </a:cubicBezTo>
                  <a:cubicBezTo>
                    <a:pt x="159535" y="420239"/>
                    <a:pt x="145203" y="426200"/>
                    <a:pt x="128016" y="426644"/>
                  </a:cubicBezTo>
                  <a:lnTo>
                    <a:pt x="60884" y="426644"/>
                  </a:lnTo>
                  <a:cubicBezTo>
                    <a:pt x="43696" y="426200"/>
                    <a:pt x="29363" y="420239"/>
                    <a:pt x="17884" y="408761"/>
                  </a:cubicBezTo>
                  <a:cubicBezTo>
                    <a:pt x="6405" y="397282"/>
                    <a:pt x="444" y="382948"/>
                    <a:pt x="0" y="365759"/>
                  </a:cubicBezTo>
                  <a:lnTo>
                    <a:pt x="0" y="60884"/>
                  </a:lnTo>
                  <a:cubicBezTo>
                    <a:pt x="444" y="43696"/>
                    <a:pt x="6405" y="29362"/>
                    <a:pt x="17884" y="17883"/>
                  </a:cubicBezTo>
                  <a:cubicBezTo>
                    <a:pt x="29363" y="6405"/>
                    <a:pt x="43696" y="444"/>
                    <a:pt x="60884" y="0"/>
                  </a:cubicBezTo>
                  <a:close/>
                  <a:moveTo>
                    <a:pt x="76141" y="54788"/>
                  </a:moveTo>
                  <a:cubicBezTo>
                    <a:pt x="72034" y="54928"/>
                    <a:pt x="68499" y="56477"/>
                    <a:pt x="65537" y="59437"/>
                  </a:cubicBezTo>
                  <a:cubicBezTo>
                    <a:pt x="62575" y="62396"/>
                    <a:pt x="61023" y="65928"/>
                    <a:pt x="60884" y="70031"/>
                  </a:cubicBezTo>
                  <a:lnTo>
                    <a:pt x="60884" y="356613"/>
                  </a:lnTo>
                  <a:cubicBezTo>
                    <a:pt x="61023" y="360716"/>
                    <a:pt x="62575" y="364247"/>
                    <a:pt x="65537" y="367207"/>
                  </a:cubicBezTo>
                  <a:cubicBezTo>
                    <a:pt x="68499" y="370167"/>
                    <a:pt x="72034" y="371717"/>
                    <a:pt x="76141" y="371856"/>
                  </a:cubicBezTo>
                  <a:lnTo>
                    <a:pt x="112758" y="371856"/>
                  </a:lnTo>
                  <a:cubicBezTo>
                    <a:pt x="116865" y="371717"/>
                    <a:pt x="120399" y="370167"/>
                    <a:pt x="123362" y="367207"/>
                  </a:cubicBezTo>
                  <a:cubicBezTo>
                    <a:pt x="126325" y="364247"/>
                    <a:pt x="127876" y="360716"/>
                    <a:pt x="128016" y="356613"/>
                  </a:cubicBezTo>
                  <a:lnTo>
                    <a:pt x="128016" y="70031"/>
                  </a:lnTo>
                  <a:cubicBezTo>
                    <a:pt x="127876" y="65928"/>
                    <a:pt x="126325" y="62396"/>
                    <a:pt x="123362" y="59437"/>
                  </a:cubicBezTo>
                  <a:cubicBezTo>
                    <a:pt x="120399"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9" name="Forma libre 84">
              <a:extLst>
                <a:ext uri="{FF2B5EF4-FFF2-40B4-BE49-F238E27FC236}">
                  <a16:creationId xmlns:a16="http://schemas.microsoft.com/office/drawing/2014/main" id="{8A49A723-082F-0440-B7F4-7AA84A0C0D86}"/>
                </a:ext>
              </a:extLst>
            </p:cNvPr>
            <p:cNvSpPr/>
            <p:nvPr/>
          </p:nvSpPr>
          <p:spPr>
            <a:xfrm>
              <a:off x="5170640" y="2838280"/>
              <a:ext cx="207797" cy="426644"/>
            </a:xfrm>
            <a:custGeom>
              <a:avLst/>
              <a:gdLst/>
              <a:ahLst/>
              <a:cxnLst/>
              <a:rect l="l" t="t" r="r" b="b"/>
              <a:pathLst>
                <a:path w="207797" h="426644">
                  <a:moveTo>
                    <a:pt x="0" y="0"/>
                  </a:moveTo>
                  <a:lnTo>
                    <a:pt x="60888" y="0"/>
                  </a:lnTo>
                  <a:lnTo>
                    <a:pt x="139589" y="243809"/>
                  </a:lnTo>
                  <a:lnTo>
                    <a:pt x="153618" y="304754"/>
                  </a:lnTo>
                  <a:lnTo>
                    <a:pt x="157879" y="304754"/>
                  </a:lnTo>
                  <a:lnTo>
                    <a:pt x="146910" y="130451"/>
                  </a:lnTo>
                  <a:lnTo>
                    <a:pt x="146910" y="0"/>
                  </a:lnTo>
                  <a:lnTo>
                    <a:pt x="207797" y="0"/>
                  </a:lnTo>
                  <a:lnTo>
                    <a:pt x="207797" y="426644"/>
                  </a:lnTo>
                  <a:lnTo>
                    <a:pt x="146910" y="426644"/>
                  </a:lnTo>
                  <a:lnTo>
                    <a:pt x="68820"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0" name="Forma libre 85">
              <a:extLst>
                <a:ext uri="{FF2B5EF4-FFF2-40B4-BE49-F238E27FC236}">
                  <a16:creationId xmlns:a16="http://schemas.microsoft.com/office/drawing/2014/main" id="{482D51C6-853E-3B49-B7CB-31638FE316EF}"/>
                </a:ext>
              </a:extLst>
            </p:cNvPr>
            <p:cNvSpPr/>
            <p:nvPr/>
          </p:nvSpPr>
          <p:spPr>
            <a:xfrm>
              <a:off x="5459210" y="2838280"/>
              <a:ext cx="188899" cy="426644"/>
            </a:xfrm>
            <a:custGeom>
              <a:avLst/>
              <a:gdLst/>
              <a:ahLst/>
              <a:cxnLst/>
              <a:rect l="l" t="t" r="r" b="b"/>
              <a:pathLst>
                <a:path w="188899" h="426644">
                  <a:moveTo>
                    <a:pt x="60883" y="0"/>
                  </a:moveTo>
                  <a:lnTo>
                    <a:pt x="128016" y="0"/>
                  </a:lnTo>
                  <a:cubicBezTo>
                    <a:pt x="145202" y="444"/>
                    <a:pt x="159536" y="6410"/>
                    <a:pt x="171015" y="17896"/>
                  </a:cubicBezTo>
                  <a:cubicBezTo>
                    <a:pt x="182494" y="29382"/>
                    <a:pt x="188456" y="43724"/>
                    <a:pt x="188899" y="60922"/>
                  </a:cubicBezTo>
                  <a:lnTo>
                    <a:pt x="188899" y="121844"/>
                  </a:lnTo>
                  <a:lnTo>
                    <a:pt x="128016" y="121844"/>
                  </a:lnTo>
                  <a:lnTo>
                    <a:pt x="128016" y="70031"/>
                  </a:lnTo>
                  <a:cubicBezTo>
                    <a:pt x="127875" y="65928"/>
                    <a:pt x="126325"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4" y="371717"/>
                    <a:pt x="76141" y="371856"/>
                  </a:cubicBezTo>
                  <a:lnTo>
                    <a:pt x="112758" y="371856"/>
                  </a:lnTo>
                  <a:cubicBezTo>
                    <a:pt x="116865" y="371717"/>
                    <a:pt x="120399" y="370167"/>
                    <a:pt x="123362" y="367207"/>
                  </a:cubicBezTo>
                  <a:cubicBezTo>
                    <a:pt x="126325" y="364247"/>
                    <a:pt x="127875" y="360716"/>
                    <a:pt x="128016" y="356613"/>
                  </a:cubicBezTo>
                  <a:lnTo>
                    <a:pt x="128016" y="237712"/>
                  </a:lnTo>
                  <a:lnTo>
                    <a:pt x="91440" y="237703"/>
                  </a:lnTo>
                  <a:lnTo>
                    <a:pt x="91440" y="182823"/>
                  </a:lnTo>
                  <a:lnTo>
                    <a:pt x="188899" y="182823"/>
                  </a:lnTo>
                  <a:lnTo>
                    <a:pt x="188899" y="365758"/>
                  </a:lnTo>
                  <a:cubicBezTo>
                    <a:pt x="188456" y="382948"/>
                    <a:pt x="182494" y="397282"/>
                    <a:pt x="171015" y="408761"/>
                  </a:cubicBezTo>
                  <a:cubicBezTo>
                    <a:pt x="159536" y="420239"/>
                    <a:pt x="145202" y="426200"/>
                    <a:pt x="128016" y="426644"/>
                  </a:cubicBezTo>
                  <a:lnTo>
                    <a:pt x="60883" y="426644"/>
                  </a:lnTo>
                  <a:cubicBezTo>
                    <a:pt x="43697" y="426200"/>
                    <a:pt x="29363" y="420239"/>
                    <a:pt x="17884" y="408761"/>
                  </a:cubicBezTo>
                  <a:cubicBezTo>
                    <a:pt x="6405" y="397282"/>
                    <a:pt x="443" y="382948"/>
                    <a:pt x="0" y="365758"/>
                  </a:cubicBezTo>
                  <a:lnTo>
                    <a:pt x="0" y="60922"/>
                  </a:lnTo>
                  <a:cubicBezTo>
                    <a:pt x="443" y="43724"/>
                    <a:pt x="6405" y="29382"/>
                    <a:pt x="17884" y="17896"/>
                  </a:cubicBezTo>
                  <a:cubicBezTo>
                    <a:pt x="29363" y="6410"/>
                    <a:pt x="43697" y="444"/>
                    <a:pt x="6088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1" name="Forma libre 86">
              <a:extLst>
                <a:ext uri="{FF2B5EF4-FFF2-40B4-BE49-F238E27FC236}">
                  <a16:creationId xmlns:a16="http://schemas.microsoft.com/office/drawing/2014/main" id="{AC4A8FDD-563C-004F-AE86-7D398E42FD88}"/>
                </a:ext>
              </a:extLst>
            </p:cNvPr>
            <p:cNvSpPr/>
            <p:nvPr/>
          </p:nvSpPr>
          <p:spPr>
            <a:xfrm>
              <a:off x="572309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9" y="179756"/>
                  </a:lnTo>
                  <a:cubicBezTo>
                    <a:pt x="116866"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6"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2" name="Forma libre 87">
              <a:extLst>
                <a:ext uri="{FF2B5EF4-FFF2-40B4-BE49-F238E27FC236}">
                  <a16:creationId xmlns:a16="http://schemas.microsoft.com/office/drawing/2014/main" id="{E6193C48-6780-5444-B5BD-21AB3A449EB3}"/>
                </a:ext>
              </a:extLst>
            </p:cNvPr>
            <p:cNvSpPr/>
            <p:nvPr/>
          </p:nvSpPr>
          <p:spPr>
            <a:xfrm>
              <a:off x="59897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4" name="Forma libre 88">
              <a:extLst>
                <a:ext uri="{FF2B5EF4-FFF2-40B4-BE49-F238E27FC236}">
                  <a16:creationId xmlns:a16="http://schemas.microsoft.com/office/drawing/2014/main" id="{68B28E8F-EC73-D640-A302-29FFFB575834}"/>
                </a:ext>
              </a:extLst>
            </p:cNvPr>
            <p:cNvSpPr/>
            <p:nvPr/>
          </p:nvSpPr>
          <p:spPr>
            <a:xfrm>
              <a:off x="6185928" y="2838280"/>
              <a:ext cx="188900" cy="426644"/>
            </a:xfrm>
            <a:custGeom>
              <a:avLst/>
              <a:gdLst/>
              <a:ahLst/>
              <a:cxnLst/>
              <a:rect l="l" t="t" r="r" b="b"/>
              <a:pathLst>
                <a:path w="188900" h="426644">
                  <a:moveTo>
                    <a:pt x="60884" y="0"/>
                  </a:moveTo>
                  <a:lnTo>
                    <a:pt x="128016" y="0"/>
                  </a:lnTo>
                  <a:cubicBezTo>
                    <a:pt x="145203"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3" y="59438"/>
                  </a:cubicBezTo>
                  <a:cubicBezTo>
                    <a:pt x="120399" y="56478"/>
                    <a:pt x="116865" y="54928"/>
                    <a:pt x="112759" y="54788"/>
                  </a:cubicBezTo>
                  <a:lnTo>
                    <a:pt x="76141" y="54788"/>
                  </a:lnTo>
                  <a:cubicBezTo>
                    <a:pt x="72034" y="54928"/>
                    <a:pt x="68500" y="56478"/>
                    <a:pt x="65537" y="59438"/>
                  </a:cubicBezTo>
                  <a:cubicBezTo>
                    <a:pt x="62575" y="62398"/>
                    <a:pt x="61024" y="65929"/>
                    <a:pt x="60884" y="70033"/>
                  </a:cubicBezTo>
                  <a:lnTo>
                    <a:pt x="60884" y="127962"/>
                  </a:lnTo>
                  <a:cubicBezTo>
                    <a:pt x="61062" y="135635"/>
                    <a:pt x="62689" y="142089"/>
                    <a:pt x="65766"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3" y="426200"/>
                    <a:pt x="128016" y="426644"/>
                  </a:cubicBezTo>
                  <a:lnTo>
                    <a:pt x="60884" y="426644"/>
                  </a:lnTo>
                  <a:cubicBezTo>
                    <a:pt x="43697" y="426200"/>
                    <a:pt x="29364" y="420235"/>
                    <a:pt x="17885" y="408748"/>
                  </a:cubicBezTo>
                  <a:cubicBezTo>
                    <a:pt x="6406" y="397262"/>
                    <a:pt x="444" y="382920"/>
                    <a:pt x="0" y="365722"/>
                  </a:cubicBezTo>
                  <a:lnTo>
                    <a:pt x="0" y="304800"/>
                  </a:lnTo>
                  <a:lnTo>
                    <a:pt x="60884" y="304800"/>
                  </a:lnTo>
                  <a:lnTo>
                    <a:pt x="60884" y="356612"/>
                  </a:lnTo>
                  <a:cubicBezTo>
                    <a:pt x="61024" y="360715"/>
                    <a:pt x="62575" y="364247"/>
                    <a:pt x="65537" y="367207"/>
                  </a:cubicBezTo>
                  <a:cubicBezTo>
                    <a:pt x="68500" y="370167"/>
                    <a:pt x="72034" y="371716"/>
                    <a:pt x="76141" y="371856"/>
                  </a:cubicBezTo>
                  <a:lnTo>
                    <a:pt x="112759" y="371856"/>
                  </a:lnTo>
                  <a:cubicBezTo>
                    <a:pt x="116865" y="371716"/>
                    <a:pt x="120399" y="370167"/>
                    <a:pt x="123363" y="367207"/>
                  </a:cubicBezTo>
                  <a:cubicBezTo>
                    <a:pt x="126325" y="364247"/>
                    <a:pt x="127876" y="360715"/>
                    <a:pt x="128016" y="356612"/>
                  </a:cubicBezTo>
                  <a:lnTo>
                    <a:pt x="128016" y="286486"/>
                  </a:lnTo>
                  <a:cubicBezTo>
                    <a:pt x="127800" y="278813"/>
                    <a:pt x="126096" y="272359"/>
                    <a:pt x="122904" y="267125"/>
                  </a:cubicBezTo>
                  <a:cubicBezTo>
                    <a:pt x="119713" y="261892"/>
                    <a:pt x="116331" y="258182"/>
                    <a:pt x="112759" y="255997"/>
                  </a:cubicBezTo>
                  <a:lnTo>
                    <a:pt x="60275" y="221239"/>
                  </a:lnTo>
                  <a:cubicBezTo>
                    <a:pt x="43646" y="211063"/>
                    <a:pt x="29567" y="199706"/>
                    <a:pt x="18037" y="187167"/>
                  </a:cubicBezTo>
                  <a:cubicBezTo>
                    <a:pt x="6507" y="174629"/>
                    <a:pt x="495" y="157936"/>
                    <a:pt x="0" y="137089"/>
                  </a:cubicBezTo>
                  <a:lnTo>
                    <a:pt x="0" y="60922"/>
                  </a:lnTo>
                  <a:cubicBezTo>
                    <a:pt x="444" y="43724"/>
                    <a:pt x="6406" y="29382"/>
                    <a:pt x="17885"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5" name="Forma libre 89">
              <a:extLst>
                <a:ext uri="{FF2B5EF4-FFF2-40B4-BE49-F238E27FC236}">
                  <a16:creationId xmlns:a16="http://schemas.microsoft.com/office/drawing/2014/main" id="{A107DF49-BB9D-5C46-A73A-B48D255DC363}"/>
                </a:ext>
              </a:extLst>
            </p:cNvPr>
            <p:cNvSpPr/>
            <p:nvPr/>
          </p:nvSpPr>
          <p:spPr>
            <a:xfrm>
              <a:off x="64335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2" y="59438"/>
                  </a:cubicBezTo>
                  <a:cubicBezTo>
                    <a:pt x="120399" y="56478"/>
                    <a:pt x="116865" y="54928"/>
                    <a:pt x="112758" y="54788"/>
                  </a:cubicBezTo>
                  <a:lnTo>
                    <a:pt x="76141" y="54788"/>
                  </a:lnTo>
                  <a:cubicBezTo>
                    <a:pt x="72034" y="54928"/>
                    <a:pt x="68500" y="56478"/>
                    <a:pt x="65537" y="59438"/>
                  </a:cubicBezTo>
                  <a:cubicBezTo>
                    <a:pt x="62574" y="62398"/>
                    <a:pt x="61023" y="65929"/>
                    <a:pt x="60884" y="70033"/>
                  </a:cubicBezTo>
                  <a:lnTo>
                    <a:pt x="60884" y="127962"/>
                  </a:lnTo>
                  <a:cubicBezTo>
                    <a:pt x="61062" y="135635"/>
                    <a:pt x="62689" y="142089"/>
                    <a:pt x="65765"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5" y="408748"/>
                  </a:cubicBezTo>
                  <a:cubicBezTo>
                    <a:pt x="6406" y="397262"/>
                    <a:pt x="444" y="382920"/>
                    <a:pt x="0" y="365722"/>
                  </a:cubicBezTo>
                  <a:lnTo>
                    <a:pt x="0" y="304800"/>
                  </a:lnTo>
                  <a:lnTo>
                    <a:pt x="60884" y="304800"/>
                  </a:lnTo>
                  <a:lnTo>
                    <a:pt x="60884" y="356612"/>
                  </a:lnTo>
                  <a:cubicBezTo>
                    <a:pt x="61023" y="360715"/>
                    <a:pt x="62574" y="364247"/>
                    <a:pt x="65537" y="367207"/>
                  </a:cubicBezTo>
                  <a:cubicBezTo>
                    <a:pt x="68500" y="370167"/>
                    <a:pt x="72034" y="371716"/>
                    <a:pt x="76141" y="371856"/>
                  </a:cubicBezTo>
                  <a:lnTo>
                    <a:pt x="112758" y="371856"/>
                  </a:lnTo>
                  <a:cubicBezTo>
                    <a:pt x="116865" y="371716"/>
                    <a:pt x="120399" y="370167"/>
                    <a:pt x="123362" y="367207"/>
                  </a:cubicBezTo>
                  <a:cubicBezTo>
                    <a:pt x="126325" y="364247"/>
                    <a:pt x="127876" y="360715"/>
                    <a:pt x="128016" y="356612"/>
                  </a:cubicBezTo>
                  <a:lnTo>
                    <a:pt x="128016" y="286486"/>
                  </a:lnTo>
                  <a:cubicBezTo>
                    <a:pt x="127799" y="278813"/>
                    <a:pt x="126096" y="272359"/>
                    <a:pt x="122904" y="267125"/>
                  </a:cubicBezTo>
                  <a:cubicBezTo>
                    <a:pt x="119713" y="261892"/>
                    <a:pt x="116331" y="258182"/>
                    <a:pt x="112758" y="255997"/>
                  </a:cubicBezTo>
                  <a:lnTo>
                    <a:pt x="60275" y="221239"/>
                  </a:lnTo>
                  <a:cubicBezTo>
                    <a:pt x="43646" y="211063"/>
                    <a:pt x="29566" y="199706"/>
                    <a:pt x="18036" y="187167"/>
                  </a:cubicBezTo>
                  <a:cubicBezTo>
                    <a:pt x="6507" y="174629"/>
                    <a:pt x="494" y="157936"/>
                    <a:pt x="0" y="137089"/>
                  </a:cubicBezTo>
                  <a:lnTo>
                    <a:pt x="0" y="60922"/>
                  </a:lnTo>
                  <a:cubicBezTo>
                    <a:pt x="444" y="43724"/>
                    <a:pt x="6406" y="29382"/>
                    <a:pt x="17885"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6" name="Forma libre 90">
              <a:extLst>
                <a:ext uri="{FF2B5EF4-FFF2-40B4-BE49-F238E27FC236}">
                  <a16:creationId xmlns:a16="http://schemas.microsoft.com/office/drawing/2014/main" id="{AECF6A2F-B448-F94A-92AE-F7CDB22787B1}"/>
                </a:ext>
              </a:extLst>
            </p:cNvPr>
            <p:cNvSpPr/>
            <p:nvPr/>
          </p:nvSpPr>
          <p:spPr>
            <a:xfrm>
              <a:off x="678036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7" name="Forma libre 91">
              <a:extLst>
                <a:ext uri="{FF2B5EF4-FFF2-40B4-BE49-F238E27FC236}">
                  <a16:creationId xmlns:a16="http://schemas.microsoft.com/office/drawing/2014/main" id="{BA5E32C2-B7A9-8343-97CF-972ED9A5D9CA}"/>
                </a:ext>
              </a:extLst>
            </p:cNvPr>
            <p:cNvSpPr/>
            <p:nvPr/>
          </p:nvSpPr>
          <p:spPr>
            <a:xfrm>
              <a:off x="6983208" y="2838280"/>
              <a:ext cx="188900" cy="426644"/>
            </a:xfrm>
            <a:custGeom>
              <a:avLst/>
              <a:gdLst/>
              <a:ahLst/>
              <a:cxnLst/>
              <a:rect l="l" t="t" r="r" b="b"/>
              <a:pathLst>
                <a:path w="188900" h="426644">
                  <a:moveTo>
                    <a:pt x="60884" y="0"/>
                  </a:moveTo>
                  <a:lnTo>
                    <a:pt x="128016" y="0"/>
                  </a:lnTo>
                  <a:cubicBezTo>
                    <a:pt x="145203" y="444"/>
                    <a:pt x="159536" y="6405"/>
                    <a:pt x="171016" y="17883"/>
                  </a:cubicBezTo>
                  <a:cubicBezTo>
                    <a:pt x="182495" y="29362"/>
                    <a:pt x="188456" y="43696"/>
                    <a:pt x="188900" y="60884"/>
                  </a:cubicBezTo>
                  <a:lnTo>
                    <a:pt x="188900" y="365759"/>
                  </a:lnTo>
                  <a:cubicBezTo>
                    <a:pt x="188456" y="382948"/>
                    <a:pt x="182495" y="397282"/>
                    <a:pt x="171016" y="408761"/>
                  </a:cubicBezTo>
                  <a:cubicBezTo>
                    <a:pt x="159536" y="420239"/>
                    <a:pt x="145203" y="426200"/>
                    <a:pt x="128016" y="426644"/>
                  </a:cubicBezTo>
                  <a:lnTo>
                    <a:pt x="60884" y="426644"/>
                  </a:lnTo>
                  <a:cubicBezTo>
                    <a:pt x="43697" y="426200"/>
                    <a:pt x="29364" y="420239"/>
                    <a:pt x="17884" y="408761"/>
                  </a:cubicBezTo>
                  <a:cubicBezTo>
                    <a:pt x="6406" y="397282"/>
                    <a:pt x="444" y="382948"/>
                    <a:pt x="0" y="365759"/>
                  </a:cubicBezTo>
                  <a:lnTo>
                    <a:pt x="0" y="60884"/>
                  </a:lnTo>
                  <a:cubicBezTo>
                    <a:pt x="444" y="43696"/>
                    <a:pt x="6406" y="29362"/>
                    <a:pt x="17884" y="17883"/>
                  </a:cubicBezTo>
                  <a:cubicBezTo>
                    <a:pt x="29364" y="6405"/>
                    <a:pt x="43697"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3" y="367207"/>
                  </a:cubicBezTo>
                  <a:cubicBezTo>
                    <a:pt x="126325" y="364247"/>
                    <a:pt x="127877" y="360716"/>
                    <a:pt x="128016" y="356613"/>
                  </a:cubicBezTo>
                  <a:lnTo>
                    <a:pt x="128016" y="70031"/>
                  </a:lnTo>
                  <a:cubicBezTo>
                    <a:pt x="127877" y="65928"/>
                    <a:pt x="126325" y="62396"/>
                    <a:pt x="123363"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8" name="Forma libre 92">
              <a:extLst>
                <a:ext uri="{FF2B5EF4-FFF2-40B4-BE49-F238E27FC236}">
                  <a16:creationId xmlns:a16="http://schemas.microsoft.com/office/drawing/2014/main" id="{5A38AD05-7795-2F44-990C-8616F42EE57E}"/>
                </a:ext>
              </a:extLst>
            </p:cNvPr>
            <p:cNvSpPr/>
            <p:nvPr/>
          </p:nvSpPr>
          <p:spPr>
            <a:xfrm>
              <a:off x="7247089" y="2838280"/>
              <a:ext cx="205968" cy="426644"/>
            </a:xfrm>
            <a:custGeom>
              <a:avLst/>
              <a:gdLst/>
              <a:ahLst/>
              <a:cxnLst/>
              <a:rect l="l" t="t" r="r" b="b"/>
              <a:pathLst>
                <a:path w="205968" h="426644">
                  <a:moveTo>
                    <a:pt x="0" y="0"/>
                  </a:moveTo>
                  <a:lnTo>
                    <a:pt x="128016" y="0"/>
                  </a:lnTo>
                  <a:cubicBezTo>
                    <a:pt x="145203" y="444"/>
                    <a:pt x="159536" y="6405"/>
                    <a:pt x="171015" y="17883"/>
                  </a:cubicBezTo>
                  <a:cubicBezTo>
                    <a:pt x="182494" y="29362"/>
                    <a:pt x="188455" y="43695"/>
                    <a:pt x="188900" y="60884"/>
                  </a:cubicBezTo>
                  <a:lnTo>
                    <a:pt x="188900" y="163906"/>
                  </a:lnTo>
                  <a:cubicBezTo>
                    <a:pt x="188506" y="178931"/>
                    <a:pt x="184423" y="191250"/>
                    <a:pt x="176647" y="200863"/>
                  </a:cubicBezTo>
                  <a:cubicBezTo>
                    <a:pt x="168872" y="210477"/>
                    <a:pt x="159765"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9" name="Forma libre 93">
              <a:extLst>
                <a:ext uri="{FF2B5EF4-FFF2-40B4-BE49-F238E27FC236}">
                  <a16:creationId xmlns:a16="http://schemas.microsoft.com/office/drawing/2014/main" id="{414D0AE5-6EC5-3A48-8AFD-009268A31326}"/>
                </a:ext>
              </a:extLst>
            </p:cNvPr>
            <p:cNvSpPr/>
            <p:nvPr/>
          </p:nvSpPr>
          <p:spPr>
            <a:xfrm>
              <a:off x="759951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0" name="Forma libre 94">
              <a:extLst>
                <a:ext uri="{FF2B5EF4-FFF2-40B4-BE49-F238E27FC236}">
                  <a16:creationId xmlns:a16="http://schemas.microsoft.com/office/drawing/2014/main" id="{04CF36CD-454E-3341-9C94-D12C28D0D1EE}"/>
                </a:ext>
              </a:extLst>
            </p:cNvPr>
            <p:cNvSpPr/>
            <p:nvPr/>
          </p:nvSpPr>
          <p:spPr>
            <a:xfrm>
              <a:off x="7809064" y="2838280"/>
              <a:ext cx="188900" cy="426644"/>
            </a:xfrm>
            <a:custGeom>
              <a:avLst/>
              <a:gdLst/>
              <a:ahLst/>
              <a:cxnLst/>
              <a:rect l="l" t="t" r="r" b="b"/>
              <a:pathLst>
                <a:path w="188900" h="426644">
                  <a:moveTo>
                    <a:pt x="0" y="0"/>
                  </a:moveTo>
                  <a:lnTo>
                    <a:pt x="128016" y="0"/>
                  </a:lnTo>
                  <a:cubicBezTo>
                    <a:pt x="145203" y="444"/>
                    <a:pt x="159536" y="6405"/>
                    <a:pt x="171015" y="17883"/>
                  </a:cubicBezTo>
                  <a:cubicBezTo>
                    <a:pt x="182494" y="29362"/>
                    <a:pt x="188455" y="43696"/>
                    <a:pt x="188900" y="60884"/>
                  </a:cubicBezTo>
                  <a:lnTo>
                    <a:pt x="188900" y="365759"/>
                  </a:lnTo>
                  <a:cubicBezTo>
                    <a:pt x="188455" y="382948"/>
                    <a:pt x="182494" y="397282"/>
                    <a:pt x="171015" y="408761"/>
                  </a:cubicBezTo>
                  <a:cubicBezTo>
                    <a:pt x="159536" y="420239"/>
                    <a:pt x="145203" y="426200"/>
                    <a:pt x="128016" y="426644"/>
                  </a:cubicBezTo>
                  <a:lnTo>
                    <a:pt x="0" y="426644"/>
                  </a:lnTo>
                  <a:lnTo>
                    <a:pt x="0" y="0"/>
                  </a:lnTo>
                  <a:close/>
                  <a:moveTo>
                    <a:pt x="60884" y="54788"/>
                  </a:moveTo>
                  <a:lnTo>
                    <a:pt x="60884" y="371856"/>
                  </a:lnTo>
                  <a:lnTo>
                    <a:pt x="112758" y="371856"/>
                  </a:lnTo>
                  <a:cubicBezTo>
                    <a:pt x="116865"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1" name="Forma libre 95">
              <a:extLst>
                <a:ext uri="{FF2B5EF4-FFF2-40B4-BE49-F238E27FC236}">
                  <a16:creationId xmlns:a16="http://schemas.microsoft.com/office/drawing/2014/main" id="{DFC823B4-EEEE-0449-B7EB-C4D4A0338E84}"/>
                </a:ext>
              </a:extLst>
            </p:cNvPr>
            <p:cNvSpPr/>
            <p:nvPr/>
          </p:nvSpPr>
          <p:spPr>
            <a:xfrm>
              <a:off x="8073325" y="2838280"/>
              <a:ext cx="188900" cy="426644"/>
            </a:xfrm>
            <a:custGeom>
              <a:avLst/>
              <a:gdLst/>
              <a:ahLst/>
              <a:cxnLst/>
              <a:rect l="l" t="t" r="r" b="b"/>
              <a:pathLst>
                <a:path w="188900" h="426644">
                  <a:moveTo>
                    <a:pt x="0" y="0"/>
                  </a:moveTo>
                  <a:lnTo>
                    <a:pt x="60884" y="0"/>
                  </a:lnTo>
                  <a:lnTo>
                    <a:pt x="60884" y="356616"/>
                  </a:lnTo>
                  <a:cubicBezTo>
                    <a:pt x="61024" y="360718"/>
                    <a:pt x="62576" y="364249"/>
                    <a:pt x="65538" y="367208"/>
                  </a:cubicBezTo>
                  <a:cubicBezTo>
                    <a:pt x="68500" y="370167"/>
                    <a:pt x="72034" y="371717"/>
                    <a:pt x="76142" y="371856"/>
                  </a:cubicBezTo>
                  <a:lnTo>
                    <a:pt x="112759" y="371856"/>
                  </a:lnTo>
                  <a:cubicBezTo>
                    <a:pt x="116866" y="371717"/>
                    <a:pt x="120400" y="370167"/>
                    <a:pt x="123363" y="367208"/>
                  </a:cubicBezTo>
                  <a:cubicBezTo>
                    <a:pt x="126325" y="364249"/>
                    <a:pt x="127877" y="360718"/>
                    <a:pt x="128016" y="356616"/>
                  </a:cubicBezTo>
                  <a:lnTo>
                    <a:pt x="128016" y="0"/>
                  </a:lnTo>
                  <a:lnTo>
                    <a:pt x="188900" y="0"/>
                  </a:lnTo>
                  <a:lnTo>
                    <a:pt x="188900" y="365760"/>
                  </a:lnTo>
                  <a:cubicBezTo>
                    <a:pt x="188456" y="382949"/>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9"/>
                    <a:pt x="0" y="36576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2" name="Forma libre 96">
              <a:extLst>
                <a:ext uri="{FF2B5EF4-FFF2-40B4-BE49-F238E27FC236}">
                  <a16:creationId xmlns:a16="http://schemas.microsoft.com/office/drawing/2014/main" id="{EE414E50-D029-8144-BB99-3C41A7BD6733}"/>
                </a:ext>
              </a:extLst>
            </p:cNvPr>
            <p:cNvSpPr/>
            <p:nvPr/>
          </p:nvSpPr>
          <p:spPr>
            <a:xfrm>
              <a:off x="8335758" y="2838280"/>
              <a:ext cx="188900" cy="426644"/>
            </a:xfrm>
            <a:custGeom>
              <a:avLst/>
              <a:gdLst/>
              <a:ahLst/>
              <a:cxnLst/>
              <a:rect l="l" t="t" r="r" b="b"/>
              <a:pathLst>
                <a:path w="188900" h="426644">
                  <a:moveTo>
                    <a:pt x="60884" y="0"/>
                  </a:moveTo>
                  <a:lnTo>
                    <a:pt x="128016" y="0"/>
                  </a:lnTo>
                  <a:cubicBezTo>
                    <a:pt x="145202" y="444"/>
                    <a:pt x="159536" y="6410"/>
                    <a:pt x="171016" y="17896"/>
                  </a:cubicBezTo>
                  <a:cubicBezTo>
                    <a:pt x="182494" y="29382"/>
                    <a:pt x="188456" y="43724"/>
                    <a:pt x="188900" y="60922"/>
                  </a:cubicBezTo>
                  <a:lnTo>
                    <a:pt x="188900" y="121844"/>
                  </a:lnTo>
                  <a:lnTo>
                    <a:pt x="128016" y="121844"/>
                  </a:lnTo>
                  <a:lnTo>
                    <a:pt x="128016" y="70031"/>
                  </a:lnTo>
                  <a:cubicBezTo>
                    <a:pt x="127876" y="65928"/>
                    <a:pt x="126324" y="62396"/>
                    <a:pt x="123362" y="59437"/>
                  </a:cubicBezTo>
                  <a:cubicBezTo>
                    <a:pt x="120400" y="56477"/>
                    <a:pt x="116866" y="54928"/>
                    <a:pt x="112758"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6"/>
                    <a:pt x="123362" y="367203"/>
                  </a:cubicBezTo>
                  <a:cubicBezTo>
                    <a:pt x="126324" y="364241"/>
                    <a:pt x="127876" y="360701"/>
                    <a:pt x="128016" y="356584"/>
                  </a:cubicBezTo>
                  <a:lnTo>
                    <a:pt x="128016" y="304800"/>
                  </a:lnTo>
                  <a:lnTo>
                    <a:pt x="188900" y="304800"/>
                  </a:lnTo>
                  <a:lnTo>
                    <a:pt x="188900" y="365758"/>
                  </a:lnTo>
                  <a:cubicBezTo>
                    <a:pt x="188456" y="382948"/>
                    <a:pt x="182494" y="397282"/>
                    <a:pt x="171016" y="408761"/>
                  </a:cubicBezTo>
                  <a:cubicBezTo>
                    <a:pt x="159536" y="420239"/>
                    <a:pt x="145202" y="426200"/>
                    <a:pt x="128016" y="426644"/>
                  </a:cubicBezTo>
                  <a:lnTo>
                    <a:pt x="60884" y="426644"/>
                  </a:lnTo>
                  <a:cubicBezTo>
                    <a:pt x="43697" y="426200"/>
                    <a:pt x="29364" y="420239"/>
                    <a:pt x="17884" y="408761"/>
                  </a:cubicBezTo>
                  <a:cubicBezTo>
                    <a:pt x="6406" y="397282"/>
                    <a:pt x="444" y="382948"/>
                    <a:pt x="0" y="365758"/>
                  </a:cubicBezTo>
                  <a:lnTo>
                    <a:pt x="0" y="60922"/>
                  </a:lnTo>
                  <a:cubicBezTo>
                    <a:pt x="444" y="43724"/>
                    <a:pt x="6406" y="29382"/>
                    <a:pt x="17884"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3" name="Forma libre 97">
              <a:extLst>
                <a:ext uri="{FF2B5EF4-FFF2-40B4-BE49-F238E27FC236}">
                  <a16:creationId xmlns:a16="http://schemas.microsoft.com/office/drawing/2014/main" id="{4BE15F64-D8F2-324C-83FC-011A858F7A41}"/>
                </a:ext>
              </a:extLst>
            </p:cNvPr>
            <p:cNvSpPr/>
            <p:nvPr/>
          </p:nvSpPr>
          <p:spPr>
            <a:xfrm>
              <a:off x="8565464" y="2838280"/>
              <a:ext cx="218237" cy="426644"/>
            </a:xfrm>
            <a:custGeom>
              <a:avLst/>
              <a:gdLst/>
              <a:ahLst/>
              <a:cxnLst/>
              <a:rect l="l" t="t" r="r" b="b"/>
              <a:pathLst>
                <a:path w="218237" h="426644">
                  <a:moveTo>
                    <a:pt x="75590" y="0"/>
                  </a:moveTo>
                  <a:lnTo>
                    <a:pt x="142647" y="0"/>
                  </a:lnTo>
                  <a:lnTo>
                    <a:pt x="218237" y="426644"/>
                  </a:lnTo>
                  <a:lnTo>
                    <a:pt x="154838" y="426644"/>
                  </a:lnTo>
                  <a:lnTo>
                    <a:pt x="145085" y="359600"/>
                  </a:lnTo>
                  <a:cubicBezTo>
                    <a:pt x="144201" y="359600"/>
                    <a:pt x="137977" y="359600"/>
                    <a:pt x="126413" y="359600"/>
                  </a:cubicBezTo>
                  <a:cubicBezTo>
                    <a:pt x="114849" y="359600"/>
                    <a:pt x="103253" y="359600"/>
                    <a:pt x="91621" y="359600"/>
                  </a:cubicBezTo>
                  <a:cubicBezTo>
                    <a:pt x="79989" y="359600"/>
                    <a:pt x="73630" y="359600"/>
                    <a:pt x="72542" y="359600"/>
                  </a:cubicBezTo>
                  <a:lnTo>
                    <a:pt x="63399" y="426644"/>
                  </a:lnTo>
                  <a:lnTo>
                    <a:pt x="0" y="426644"/>
                  </a:lnTo>
                  <a:lnTo>
                    <a:pt x="75590" y="0"/>
                  </a:lnTo>
                  <a:close/>
                  <a:moveTo>
                    <a:pt x="107289" y="92644"/>
                  </a:moveTo>
                  <a:lnTo>
                    <a:pt x="102413" y="152374"/>
                  </a:lnTo>
                  <a:lnTo>
                    <a:pt x="80467" y="304746"/>
                  </a:lnTo>
                  <a:lnTo>
                    <a:pt x="137161"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4" name="Forma libre 98">
              <a:extLst>
                <a:ext uri="{FF2B5EF4-FFF2-40B4-BE49-F238E27FC236}">
                  <a16:creationId xmlns:a16="http://schemas.microsoft.com/office/drawing/2014/main" id="{4497F9CF-E902-A641-81F4-C2E1EF357053}"/>
                </a:ext>
              </a:extLst>
            </p:cNvPr>
            <p:cNvSpPr/>
            <p:nvPr/>
          </p:nvSpPr>
          <p:spPr>
            <a:xfrm>
              <a:off x="8783356" y="2838280"/>
              <a:ext cx="182804" cy="426644"/>
            </a:xfrm>
            <a:custGeom>
              <a:avLst/>
              <a:gdLst/>
              <a:ahLst/>
              <a:cxnLst/>
              <a:rect l="l" t="t" r="r" b="b"/>
              <a:pathLst>
                <a:path w="182804" h="426644">
                  <a:moveTo>
                    <a:pt x="0" y="0"/>
                  </a:moveTo>
                  <a:lnTo>
                    <a:pt x="182804" y="0"/>
                  </a:lnTo>
                  <a:lnTo>
                    <a:pt x="182804" y="54788"/>
                  </a:lnTo>
                  <a:lnTo>
                    <a:pt x="121844" y="54788"/>
                  </a:lnTo>
                  <a:lnTo>
                    <a:pt x="121844" y="426644"/>
                  </a:lnTo>
                  <a:lnTo>
                    <a:pt x="60961" y="426644"/>
                  </a:lnTo>
                  <a:lnTo>
                    <a:pt x="60961"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5" name="Forma libre 99">
              <a:extLst>
                <a:ext uri="{FF2B5EF4-FFF2-40B4-BE49-F238E27FC236}">
                  <a16:creationId xmlns:a16="http://schemas.microsoft.com/office/drawing/2014/main" id="{234F3CF8-BC9D-9344-9A00-DB40C8ED72E7}"/>
                </a:ext>
              </a:extLst>
            </p:cNvPr>
            <p:cNvSpPr/>
            <p:nvPr/>
          </p:nvSpPr>
          <p:spPr>
            <a:xfrm>
              <a:off x="9002508" y="2838280"/>
              <a:ext cx="188900" cy="426644"/>
            </a:xfrm>
            <a:custGeom>
              <a:avLst/>
              <a:gdLst/>
              <a:ahLst/>
              <a:cxnLst/>
              <a:rect l="l" t="t" r="r" b="b"/>
              <a:pathLst>
                <a:path w="188900" h="426644">
                  <a:moveTo>
                    <a:pt x="60884" y="0"/>
                  </a:moveTo>
                  <a:lnTo>
                    <a:pt x="128016" y="0"/>
                  </a:lnTo>
                  <a:cubicBezTo>
                    <a:pt x="145202" y="444"/>
                    <a:pt x="159536" y="6405"/>
                    <a:pt x="171016" y="17883"/>
                  </a:cubicBezTo>
                  <a:cubicBezTo>
                    <a:pt x="182494" y="29362"/>
                    <a:pt x="188456" y="43696"/>
                    <a:pt x="188900" y="60884"/>
                  </a:cubicBezTo>
                  <a:lnTo>
                    <a:pt x="188900" y="365759"/>
                  </a:lnTo>
                  <a:cubicBezTo>
                    <a:pt x="188456" y="382948"/>
                    <a:pt x="182494" y="397282"/>
                    <a:pt x="171016" y="408761"/>
                  </a:cubicBezTo>
                  <a:cubicBezTo>
                    <a:pt x="159536" y="420239"/>
                    <a:pt x="145202" y="426200"/>
                    <a:pt x="128016"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6" name="Forma libre 100">
              <a:extLst>
                <a:ext uri="{FF2B5EF4-FFF2-40B4-BE49-F238E27FC236}">
                  <a16:creationId xmlns:a16="http://schemas.microsoft.com/office/drawing/2014/main" id="{5466BFD6-1F12-3146-AA4D-9A07B846ACEE}"/>
                </a:ext>
              </a:extLst>
            </p:cNvPr>
            <p:cNvSpPr/>
            <p:nvPr/>
          </p:nvSpPr>
          <p:spPr>
            <a:xfrm>
              <a:off x="9266389" y="2838280"/>
              <a:ext cx="205968" cy="426644"/>
            </a:xfrm>
            <a:custGeom>
              <a:avLst/>
              <a:gdLst/>
              <a:ahLst/>
              <a:cxnLst/>
              <a:rect l="l" t="t" r="r" b="b"/>
              <a:pathLst>
                <a:path w="205968" h="426644">
                  <a:moveTo>
                    <a:pt x="0" y="0"/>
                  </a:moveTo>
                  <a:lnTo>
                    <a:pt x="128016" y="0"/>
                  </a:lnTo>
                  <a:cubicBezTo>
                    <a:pt x="145203" y="444"/>
                    <a:pt x="159535" y="6405"/>
                    <a:pt x="171015" y="17883"/>
                  </a:cubicBezTo>
                  <a:cubicBezTo>
                    <a:pt x="182494" y="29362"/>
                    <a:pt x="188455" y="43695"/>
                    <a:pt x="188899" y="60884"/>
                  </a:cubicBezTo>
                  <a:lnTo>
                    <a:pt x="188899" y="163906"/>
                  </a:lnTo>
                  <a:cubicBezTo>
                    <a:pt x="188506" y="178931"/>
                    <a:pt x="184423" y="191250"/>
                    <a:pt x="176647" y="200863"/>
                  </a:cubicBezTo>
                  <a:cubicBezTo>
                    <a:pt x="168871" y="210477"/>
                    <a:pt x="159765" y="216853"/>
                    <a:pt x="149325" y="219990"/>
                  </a:cubicBezTo>
                  <a:lnTo>
                    <a:pt x="205968" y="426644"/>
                  </a:lnTo>
                  <a:lnTo>
                    <a:pt x="142019" y="426644"/>
                  </a:lnTo>
                  <a:lnTo>
                    <a:pt x="91397" y="234620"/>
                  </a:lnTo>
                  <a:lnTo>
                    <a:pt x="60883" y="234620"/>
                  </a:lnTo>
                  <a:lnTo>
                    <a:pt x="60883" y="426644"/>
                  </a:lnTo>
                  <a:lnTo>
                    <a:pt x="0" y="426644"/>
                  </a:lnTo>
                  <a:lnTo>
                    <a:pt x="0" y="0"/>
                  </a:lnTo>
                  <a:close/>
                  <a:moveTo>
                    <a:pt x="60883" y="54788"/>
                  </a:moveTo>
                  <a:lnTo>
                    <a:pt x="60883" y="179756"/>
                  </a:lnTo>
                  <a:lnTo>
                    <a:pt x="112758" y="179756"/>
                  </a:lnTo>
                  <a:cubicBezTo>
                    <a:pt x="116865" y="179616"/>
                    <a:pt x="120399" y="178067"/>
                    <a:pt x="123362" y="175108"/>
                  </a:cubicBezTo>
                  <a:cubicBezTo>
                    <a:pt x="126324" y="172149"/>
                    <a:pt x="127876" y="168618"/>
                    <a:pt x="128016" y="164516"/>
                  </a:cubicBezTo>
                  <a:lnTo>
                    <a:pt x="128016" y="70028"/>
                  </a:lnTo>
                  <a:cubicBezTo>
                    <a:pt x="127876" y="65926"/>
                    <a:pt x="126324" y="62395"/>
                    <a:pt x="123362" y="59436"/>
                  </a:cubicBezTo>
                  <a:cubicBezTo>
                    <a:pt x="120399" y="56477"/>
                    <a:pt x="116865" y="54928"/>
                    <a:pt x="112758" y="54788"/>
                  </a:cubicBezTo>
                  <a:lnTo>
                    <a:pt x="6088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7" name="Forma libre 101">
              <a:extLst>
                <a:ext uri="{FF2B5EF4-FFF2-40B4-BE49-F238E27FC236}">
                  <a16:creationId xmlns:a16="http://schemas.microsoft.com/office/drawing/2014/main" id="{C06CB55C-8993-4C4F-9EB8-64F11F913F36}"/>
                </a:ext>
              </a:extLst>
            </p:cNvPr>
            <p:cNvSpPr/>
            <p:nvPr/>
          </p:nvSpPr>
          <p:spPr>
            <a:xfrm>
              <a:off x="95196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4" y="62398"/>
                    <a:pt x="123362" y="59438"/>
                  </a:cubicBezTo>
                  <a:cubicBezTo>
                    <a:pt x="120399" y="56478"/>
                    <a:pt x="116864" y="54928"/>
                    <a:pt x="112758" y="54788"/>
                  </a:cubicBezTo>
                  <a:lnTo>
                    <a:pt x="76140" y="54788"/>
                  </a:lnTo>
                  <a:cubicBezTo>
                    <a:pt x="72034" y="54928"/>
                    <a:pt x="68500" y="56478"/>
                    <a:pt x="65536" y="59438"/>
                  </a:cubicBezTo>
                  <a:cubicBezTo>
                    <a:pt x="62574" y="62398"/>
                    <a:pt x="61023" y="65929"/>
                    <a:pt x="60884" y="70033"/>
                  </a:cubicBezTo>
                  <a:lnTo>
                    <a:pt x="60884" y="127962"/>
                  </a:lnTo>
                  <a:cubicBezTo>
                    <a:pt x="61062" y="135635"/>
                    <a:pt x="62688" y="142089"/>
                    <a:pt x="65765" y="147323"/>
                  </a:cubicBezTo>
                  <a:cubicBezTo>
                    <a:pt x="68842" y="152557"/>
                    <a:pt x="72301" y="156267"/>
                    <a:pt x="76140" y="158452"/>
                  </a:cubicBezTo>
                  <a:lnTo>
                    <a:pt x="127404" y="190770"/>
                  </a:lnTo>
                  <a:cubicBezTo>
                    <a:pt x="143552" y="200247"/>
                    <a:pt x="157684" y="211782"/>
                    <a:pt x="169796" y="225376"/>
                  </a:cubicBezTo>
                  <a:cubicBezTo>
                    <a:pt x="181910"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4" y="408748"/>
                  </a:cubicBezTo>
                  <a:cubicBezTo>
                    <a:pt x="6405" y="397262"/>
                    <a:pt x="444" y="382920"/>
                    <a:pt x="0" y="365722"/>
                  </a:cubicBezTo>
                  <a:lnTo>
                    <a:pt x="0" y="304800"/>
                  </a:lnTo>
                  <a:lnTo>
                    <a:pt x="60884" y="304800"/>
                  </a:lnTo>
                  <a:lnTo>
                    <a:pt x="60884" y="356612"/>
                  </a:lnTo>
                  <a:cubicBezTo>
                    <a:pt x="61023" y="360715"/>
                    <a:pt x="62574" y="364247"/>
                    <a:pt x="65536" y="367207"/>
                  </a:cubicBezTo>
                  <a:cubicBezTo>
                    <a:pt x="68500" y="370167"/>
                    <a:pt x="72034" y="371716"/>
                    <a:pt x="76140" y="371856"/>
                  </a:cubicBezTo>
                  <a:lnTo>
                    <a:pt x="112758" y="371856"/>
                  </a:lnTo>
                  <a:cubicBezTo>
                    <a:pt x="116864" y="371716"/>
                    <a:pt x="120399" y="370167"/>
                    <a:pt x="123362" y="367207"/>
                  </a:cubicBezTo>
                  <a:cubicBezTo>
                    <a:pt x="126324" y="364247"/>
                    <a:pt x="127876" y="360715"/>
                    <a:pt x="128016" y="356612"/>
                  </a:cubicBezTo>
                  <a:lnTo>
                    <a:pt x="128016" y="286486"/>
                  </a:lnTo>
                  <a:cubicBezTo>
                    <a:pt x="127799" y="278813"/>
                    <a:pt x="126096" y="272359"/>
                    <a:pt x="122904" y="267125"/>
                  </a:cubicBezTo>
                  <a:cubicBezTo>
                    <a:pt x="119712" y="261892"/>
                    <a:pt x="116330" y="258182"/>
                    <a:pt x="112758" y="255997"/>
                  </a:cubicBezTo>
                  <a:lnTo>
                    <a:pt x="60274" y="221239"/>
                  </a:lnTo>
                  <a:cubicBezTo>
                    <a:pt x="43646" y="211063"/>
                    <a:pt x="29566" y="199706"/>
                    <a:pt x="18036" y="187167"/>
                  </a:cubicBezTo>
                  <a:cubicBezTo>
                    <a:pt x="6506" y="174629"/>
                    <a:pt x="494" y="157936"/>
                    <a:pt x="0" y="137089"/>
                  </a:cubicBezTo>
                  <a:lnTo>
                    <a:pt x="0" y="60922"/>
                  </a:lnTo>
                  <a:cubicBezTo>
                    <a:pt x="444" y="43724"/>
                    <a:pt x="6405"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8" name="Forma libre 102">
              <a:extLst>
                <a:ext uri="{FF2B5EF4-FFF2-40B4-BE49-F238E27FC236}">
                  <a16:creationId xmlns:a16="http://schemas.microsoft.com/office/drawing/2014/main" id="{22D6B643-EE31-8D4D-B39F-DC15EF4FB085}"/>
                </a:ext>
              </a:extLst>
            </p:cNvPr>
            <p:cNvSpPr/>
            <p:nvPr/>
          </p:nvSpPr>
          <p:spPr>
            <a:xfrm>
              <a:off x="98650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9" name="Forma libre 103">
              <a:extLst>
                <a:ext uri="{FF2B5EF4-FFF2-40B4-BE49-F238E27FC236}">
                  <a16:creationId xmlns:a16="http://schemas.microsoft.com/office/drawing/2014/main" id="{E3EA3EBE-774A-AC41-B1AB-E348DC816CA4}"/>
                </a:ext>
              </a:extLst>
            </p:cNvPr>
            <p:cNvSpPr/>
            <p:nvPr/>
          </p:nvSpPr>
          <p:spPr>
            <a:xfrm>
              <a:off x="10112666" y="2838280"/>
              <a:ext cx="182804" cy="426644"/>
            </a:xfrm>
            <a:custGeom>
              <a:avLst/>
              <a:gdLst/>
              <a:ahLst/>
              <a:cxnLst/>
              <a:rect l="l" t="t" r="r" b="b"/>
              <a:pathLst>
                <a:path w="182804" h="426644">
                  <a:moveTo>
                    <a:pt x="60884" y="0"/>
                  </a:moveTo>
                  <a:lnTo>
                    <a:pt x="121920" y="0"/>
                  </a:lnTo>
                  <a:cubicBezTo>
                    <a:pt x="139106" y="444"/>
                    <a:pt x="153440" y="6405"/>
                    <a:pt x="164919" y="17883"/>
                  </a:cubicBezTo>
                  <a:cubicBezTo>
                    <a:pt x="176398" y="29362"/>
                    <a:pt x="182359" y="43696"/>
                    <a:pt x="182804" y="60884"/>
                  </a:cubicBezTo>
                  <a:lnTo>
                    <a:pt x="182804" y="365759"/>
                  </a:lnTo>
                  <a:cubicBezTo>
                    <a:pt x="182359" y="382948"/>
                    <a:pt x="176398" y="397282"/>
                    <a:pt x="164919" y="408761"/>
                  </a:cubicBezTo>
                  <a:cubicBezTo>
                    <a:pt x="153440" y="420239"/>
                    <a:pt x="139106" y="426200"/>
                    <a:pt x="121920"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3" y="54788"/>
                  </a:moveTo>
                  <a:cubicBezTo>
                    <a:pt x="72035" y="54928"/>
                    <a:pt x="68501" y="56477"/>
                    <a:pt x="65538" y="59437"/>
                  </a:cubicBezTo>
                  <a:cubicBezTo>
                    <a:pt x="62575" y="62396"/>
                    <a:pt x="61024" y="65928"/>
                    <a:pt x="60884" y="70031"/>
                  </a:cubicBezTo>
                  <a:lnTo>
                    <a:pt x="60884" y="356613"/>
                  </a:lnTo>
                  <a:cubicBezTo>
                    <a:pt x="61024" y="360716"/>
                    <a:pt x="62575" y="364247"/>
                    <a:pt x="65538" y="367207"/>
                  </a:cubicBezTo>
                  <a:cubicBezTo>
                    <a:pt x="68501" y="370167"/>
                    <a:pt x="72035" y="371717"/>
                    <a:pt x="76143" y="371856"/>
                  </a:cubicBezTo>
                  <a:lnTo>
                    <a:pt x="106661" y="371856"/>
                  </a:lnTo>
                  <a:cubicBezTo>
                    <a:pt x="110768" y="371717"/>
                    <a:pt x="114303" y="370167"/>
                    <a:pt x="117266" y="367207"/>
                  </a:cubicBezTo>
                  <a:cubicBezTo>
                    <a:pt x="120228" y="364247"/>
                    <a:pt x="121780" y="360716"/>
                    <a:pt x="121920" y="356613"/>
                  </a:cubicBezTo>
                  <a:lnTo>
                    <a:pt x="121920" y="70031"/>
                  </a:lnTo>
                  <a:cubicBezTo>
                    <a:pt x="121780" y="65928"/>
                    <a:pt x="120228" y="62396"/>
                    <a:pt x="117266" y="59437"/>
                  </a:cubicBezTo>
                  <a:cubicBezTo>
                    <a:pt x="114303" y="56477"/>
                    <a:pt x="110768" y="54928"/>
                    <a:pt x="106661" y="54788"/>
                  </a:cubicBezTo>
                  <a:lnTo>
                    <a:pt x="7614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0" name="Forma libre 104">
              <a:extLst>
                <a:ext uri="{FF2B5EF4-FFF2-40B4-BE49-F238E27FC236}">
                  <a16:creationId xmlns:a16="http://schemas.microsoft.com/office/drawing/2014/main" id="{E71FF253-0F56-3D4A-8175-05FA6174F05B}"/>
                </a:ext>
              </a:extLst>
            </p:cNvPr>
            <p:cNvSpPr/>
            <p:nvPr/>
          </p:nvSpPr>
          <p:spPr>
            <a:xfrm>
              <a:off x="103603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1" name="Forma libre 105">
              <a:extLst>
                <a:ext uri="{FF2B5EF4-FFF2-40B4-BE49-F238E27FC236}">
                  <a16:creationId xmlns:a16="http://schemas.microsoft.com/office/drawing/2014/main" id="{A19CA65A-4C1E-3C43-B2D7-26AEC675B6A6}"/>
                </a:ext>
              </a:extLst>
            </p:cNvPr>
            <p:cNvSpPr/>
            <p:nvPr/>
          </p:nvSpPr>
          <p:spPr>
            <a:xfrm>
              <a:off x="10598213" y="2838280"/>
              <a:ext cx="107213" cy="426644"/>
            </a:xfrm>
            <a:custGeom>
              <a:avLst/>
              <a:gdLst/>
              <a:ahLst/>
              <a:cxnLst/>
              <a:rect l="l" t="t" r="r" b="b"/>
              <a:pathLst>
                <a:path w="107213" h="426644">
                  <a:moveTo>
                    <a:pt x="0" y="0"/>
                  </a:moveTo>
                  <a:lnTo>
                    <a:pt x="107213" y="0"/>
                  </a:lnTo>
                  <a:lnTo>
                    <a:pt x="107213" y="426644"/>
                  </a:lnTo>
                  <a:lnTo>
                    <a:pt x="46297" y="426644"/>
                  </a:lnTo>
                  <a:lnTo>
                    <a:pt x="46297"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2" name="Forma libre 106">
              <a:extLst>
                <a:ext uri="{FF2B5EF4-FFF2-40B4-BE49-F238E27FC236}">
                  <a16:creationId xmlns:a16="http://schemas.microsoft.com/office/drawing/2014/main" id="{4B6F4613-62FA-DF4F-BFE2-CBAA82A9512E}"/>
                </a:ext>
              </a:extLst>
            </p:cNvPr>
            <p:cNvSpPr/>
            <p:nvPr/>
          </p:nvSpPr>
          <p:spPr>
            <a:xfrm>
              <a:off x="6030634"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3" name="Forma libre 107">
              <a:extLst>
                <a:ext uri="{FF2B5EF4-FFF2-40B4-BE49-F238E27FC236}">
                  <a16:creationId xmlns:a16="http://schemas.microsoft.com/office/drawing/2014/main" id="{5857747D-411F-AB43-962C-32B18A06A430}"/>
                </a:ext>
              </a:extLst>
            </p:cNvPr>
            <p:cNvSpPr/>
            <p:nvPr/>
          </p:nvSpPr>
          <p:spPr>
            <a:xfrm>
              <a:off x="6256489" y="3571705"/>
              <a:ext cx="188900" cy="426644"/>
            </a:xfrm>
            <a:custGeom>
              <a:avLst/>
              <a:gdLst/>
              <a:ahLst/>
              <a:cxnLst/>
              <a:rect l="l" t="t" r="r" b="b"/>
              <a:pathLst>
                <a:path w="188900" h="426644">
                  <a:moveTo>
                    <a:pt x="0" y="0"/>
                  </a:moveTo>
                  <a:lnTo>
                    <a:pt x="60884" y="0"/>
                  </a:lnTo>
                  <a:lnTo>
                    <a:pt x="60884" y="179832"/>
                  </a:lnTo>
                  <a:lnTo>
                    <a:pt x="128016" y="179832"/>
                  </a:lnTo>
                  <a:lnTo>
                    <a:pt x="128016" y="0"/>
                  </a:lnTo>
                  <a:lnTo>
                    <a:pt x="188900" y="0"/>
                  </a:lnTo>
                  <a:lnTo>
                    <a:pt x="188900" y="426644"/>
                  </a:lnTo>
                  <a:lnTo>
                    <a:pt x="128016" y="426644"/>
                  </a:lnTo>
                  <a:lnTo>
                    <a:pt x="128016"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4" name="Forma libre 108">
              <a:extLst>
                <a:ext uri="{FF2B5EF4-FFF2-40B4-BE49-F238E27FC236}">
                  <a16:creationId xmlns:a16="http://schemas.microsoft.com/office/drawing/2014/main" id="{0089986C-60FC-B448-8981-6BF4BB16C07B}"/>
                </a:ext>
              </a:extLst>
            </p:cNvPr>
            <p:cNvSpPr/>
            <p:nvPr/>
          </p:nvSpPr>
          <p:spPr>
            <a:xfrm>
              <a:off x="65327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5" name="Forma libre 109">
              <a:extLst>
                <a:ext uri="{FF2B5EF4-FFF2-40B4-BE49-F238E27FC236}">
                  <a16:creationId xmlns:a16="http://schemas.microsoft.com/office/drawing/2014/main" id="{16F09EA6-3EC1-A94D-A2C1-F153E82FDAA9}"/>
                </a:ext>
              </a:extLst>
            </p:cNvPr>
            <p:cNvSpPr/>
            <p:nvPr/>
          </p:nvSpPr>
          <p:spPr>
            <a:xfrm>
              <a:off x="68375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6" name="Forma libre 110">
              <a:extLst>
                <a:ext uri="{FF2B5EF4-FFF2-40B4-BE49-F238E27FC236}">
                  <a16:creationId xmlns:a16="http://schemas.microsoft.com/office/drawing/2014/main" id="{9BA51A16-A0FB-A14B-ACBA-FDB9F30EF60D}"/>
                </a:ext>
              </a:extLst>
            </p:cNvPr>
            <p:cNvSpPr/>
            <p:nvPr/>
          </p:nvSpPr>
          <p:spPr>
            <a:xfrm>
              <a:off x="7044627" y="3571705"/>
              <a:ext cx="188899" cy="426644"/>
            </a:xfrm>
            <a:custGeom>
              <a:avLst/>
              <a:gdLst/>
              <a:ahLst/>
              <a:cxnLst/>
              <a:rect l="l" t="t" r="r" b="b"/>
              <a:pathLst>
                <a:path w="188899" h="426644">
                  <a:moveTo>
                    <a:pt x="0" y="0"/>
                  </a:moveTo>
                  <a:lnTo>
                    <a:pt x="60883" y="0"/>
                  </a:lnTo>
                  <a:lnTo>
                    <a:pt x="60883" y="356616"/>
                  </a:lnTo>
                  <a:cubicBezTo>
                    <a:pt x="61023" y="360718"/>
                    <a:pt x="62575" y="364249"/>
                    <a:pt x="65537" y="367208"/>
                  </a:cubicBezTo>
                  <a:cubicBezTo>
                    <a:pt x="68500"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899" y="0"/>
                  </a:lnTo>
                  <a:lnTo>
                    <a:pt x="188899" y="365760"/>
                  </a:lnTo>
                  <a:cubicBezTo>
                    <a:pt x="188456" y="382949"/>
                    <a:pt x="182494" y="397282"/>
                    <a:pt x="171015" y="408761"/>
                  </a:cubicBezTo>
                  <a:cubicBezTo>
                    <a:pt x="159536" y="420239"/>
                    <a:pt x="145203" y="426200"/>
                    <a:pt x="128016" y="426644"/>
                  </a:cubicBezTo>
                  <a:lnTo>
                    <a:pt x="60883" y="426644"/>
                  </a:lnTo>
                  <a:cubicBezTo>
                    <a:pt x="43697" y="426200"/>
                    <a:pt x="29364" y="420239"/>
                    <a:pt x="17884" y="408761"/>
                  </a:cubicBezTo>
                  <a:cubicBezTo>
                    <a:pt x="6405" y="397282"/>
                    <a:pt x="444"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7" name="Forma libre 111">
              <a:extLst>
                <a:ext uri="{FF2B5EF4-FFF2-40B4-BE49-F238E27FC236}">
                  <a16:creationId xmlns:a16="http://schemas.microsoft.com/office/drawing/2014/main" id="{37A69796-D6C7-1B4D-AD79-BEA0C6FFA4CC}"/>
                </a:ext>
              </a:extLst>
            </p:cNvPr>
            <p:cNvSpPr/>
            <p:nvPr/>
          </p:nvSpPr>
          <p:spPr>
            <a:xfrm>
              <a:off x="7278409"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8" name="Forma libre 112">
              <a:extLst>
                <a:ext uri="{FF2B5EF4-FFF2-40B4-BE49-F238E27FC236}">
                  <a16:creationId xmlns:a16="http://schemas.microsoft.com/office/drawing/2014/main" id="{E5F6A267-93C0-5E46-8CFD-89BDE1CA104F}"/>
                </a:ext>
              </a:extLst>
            </p:cNvPr>
            <p:cNvSpPr/>
            <p:nvPr/>
          </p:nvSpPr>
          <p:spPr>
            <a:xfrm>
              <a:off x="7501826" y="3571705"/>
              <a:ext cx="188900" cy="426644"/>
            </a:xfrm>
            <a:custGeom>
              <a:avLst/>
              <a:gdLst/>
              <a:ahLst/>
              <a:cxnLst/>
              <a:rect l="l" t="t" r="r" b="b"/>
              <a:pathLst>
                <a:path w="188900" h="426644">
                  <a:moveTo>
                    <a:pt x="0" y="0"/>
                  </a:moveTo>
                  <a:lnTo>
                    <a:pt x="60883" y="0"/>
                  </a:lnTo>
                  <a:lnTo>
                    <a:pt x="60883" y="356616"/>
                  </a:lnTo>
                  <a:cubicBezTo>
                    <a:pt x="61023" y="360718"/>
                    <a:pt x="62575" y="364249"/>
                    <a:pt x="65537" y="367208"/>
                  </a:cubicBezTo>
                  <a:cubicBezTo>
                    <a:pt x="68499"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900" y="0"/>
                  </a:lnTo>
                  <a:lnTo>
                    <a:pt x="188900" y="365760"/>
                  </a:lnTo>
                  <a:cubicBezTo>
                    <a:pt x="188456" y="382949"/>
                    <a:pt x="182494" y="397282"/>
                    <a:pt x="171015" y="408761"/>
                  </a:cubicBezTo>
                  <a:cubicBezTo>
                    <a:pt x="159536" y="420239"/>
                    <a:pt x="145203" y="426200"/>
                    <a:pt x="128016" y="426644"/>
                  </a:cubicBezTo>
                  <a:lnTo>
                    <a:pt x="60883" y="426644"/>
                  </a:lnTo>
                  <a:cubicBezTo>
                    <a:pt x="43697" y="426200"/>
                    <a:pt x="29364" y="420239"/>
                    <a:pt x="17885" y="408761"/>
                  </a:cubicBezTo>
                  <a:cubicBezTo>
                    <a:pt x="6405" y="397282"/>
                    <a:pt x="443"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9" name="Forma libre 113">
              <a:extLst>
                <a:ext uri="{FF2B5EF4-FFF2-40B4-BE49-F238E27FC236}">
                  <a16:creationId xmlns:a16="http://schemas.microsoft.com/office/drawing/2014/main" id="{A81A719F-567F-BA4D-B487-1460EF38406A}"/>
                </a:ext>
              </a:extLst>
            </p:cNvPr>
            <p:cNvSpPr/>
            <p:nvPr/>
          </p:nvSpPr>
          <p:spPr>
            <a:xfrm>
              <a:off x="7770965" y="3571705"/>
              <a:ext cx="205969" cy="426644"/>
            </a:xfrm>
            <a:custGeom>
              <a:avLst/>
              <a:gdLst/>
              <a:ahLst/>
              <a:cxnLst/>
              <a:rect l="l" t="t" r="r" b="b"/>
              <a:pathLst>
                <a:path w="205969" h="426644">
                  <a:moveTo>
                    <a:pt x="0" y="0"/>
                  </a:moveTo>
                  <a:lnTo>
                    <a:pt x="128016" y="0"/>
                  </a:lnTo>
                  <a:cubicBezTo>
                    <a:pt x="145203" y="444"/>
                    <a:pt x="159536" y="6405"/>
                    <a:pt x="171015" y="17883"/>
                  </a:cubicBezTo>
                  <a:cubicBezTo>
                    <a:pt x="182494" y="29362"/>
                    <a:pt x="188456" y="43695"/>
                    <a:pt x="188900" y="60884"/>
                  </a:cubicBezTo>
                  <a:lnTo>
                    <a:pt x="188900" y="163906"/>
                  </a:lnTo>
                  <a:cubicBezTo>
                    <a:pt x="188507" y="178931"/>
                    <a:pt x="184423" y="191250"/>
                    <a:pt x="176647" y="200864"/>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5" y="172149"/>
                    <a:pt x="127877" y="168618"/>
                    <a:pt x="128016" y="164516"/>
                  </a:cubicBezTo>
                  <a:lnTo>
                    <a:pt x="128016" y="70028"/>
                  </a:lnTo>
                  <a:cubicBezTo>
                    <a:pt x="127877" y="65926"/>
                    <a:pt x="126325"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0" name="Forma libre 114">
              <a:extLst>
                <a:ext uri="{FF2B5EF4-FFF2-40B4-BE49-F238E27FC236}">
                  <a16:creationId xmlns:a16="http://schemas.microsoft.com/office/drawing/2014/main" id="{BB5ACCEB-C401-C14C-A74D-A69724E68FEF}"/>
                </a:ext>
              </a:extLst>
            </p:cNvPr>
            <p:cNvSpPr/>
            <p:nvPr/>
          </p:nvSpPr>
          <p:spPr>
            <a:xfrm>
              <a:off x="803766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1" name="Forma libre 115">
              <a:extLst>
                <a:ext uri="{FF2B5EF4-FFF2-40B4-BE49-F238E27FC236}">
                  <a16:creationId xmlns:a16="http://schemas.microsoft.com/office/drawing/2014/main" id="{4E434DEB-EBB6-9E4D-848A-4916F36C1376}"/>
                </a:ext>
              </a:extLst>
            </p:cNvPr>
            <p:cNvSpPr/>
            <p:nvPr/>
          </p:nvSpPr>
          <p:spPr>
            <a:xfrm>
              <a:off x="8335760" y="3571705"/>
              <a:ext cx="188899" cy="426644"/>
            </a:xfrm>
            <a:custGeom>
              <a:avLst/>
              <a:gdLst/>
              <a:ahLst/>
              <a:cxnLst/>
              <a:rect l="l" t="t" r="r" b="b"/>
              <a:pathLst>
                <a:path w="188899" h="426644">
                  <a:moveTo>
                    <a:pt x="60883" y="0"/>
                  </a:moveTo>
                  <a:lnTo>
                    <a:pt x="128015" y="0"/>
                  </a:lnTo>
                  <a:cubicBezTo>
                    <a:pt x="145202" y="444"/>
                    <a:pt x="159535" y="6405"/>
                    <a:pt x="171015" y="17884"/>
                  </a:cubicBezTo>
                  <a:cubicBezTo>
                    <a:pt x="182493" y="29362"/>
                    <a:pt x="188455" y="43696"/>
                    <a:pt x="188899" y="60884"/>
                  </a:cubicBezTo>
                  <a:lnTo>
                    <a:pt x="188899" y="365759"/>
                  </a:lnTo>
                  <a:cubicBezTo>
                    <a:pt x="188455" y="382948"/>
                    <a:pt x="182493" y="397282"/>
                    <a:pt x="171015" y="408761"/>
                  </a:cubicBezTo>
                  <a:cubicBezTo>
                    <a:pt x="159535" y="420239"/>
                    <a:pt x="145202" y="426200"/>
                    <a:pt x="128015" y="426644"/>
                  </a:cubicBezTo>
                  <a:lnTo>
                    <a:pt x="60883" y="426644"/>
                  </a:lnTo>
                  <a:cubicBezTo>
                    <a:pt x="43696" y="426200"/>
                    <a:pt x="29364" y="420239"/>
                    <a:pt x="17885" y="408761"/>
                  </a:cubicBezTo>
                  <a:cubicBezTo>
                    <a:pt x="6405" y="397282"/>
                    <a:pt x="443" y="382948"/>
                    <a:pt x="0" y="365759"/>
                  </a:cubicBezTo>
                  <a:lnTo>
                    <a:pt x="0" y="60884"/>
                  </a:lnTo>
                  <a:cubicBezTo>
                    <a:pt x="443" y="43696"/>
                    <a:pt x="6405" y="29362"/>
                    <a:pt x="17885" y="17884"/>
                  </a:cubicBezTo>
                  <a:cubicBezTo>
                    <a:pt x="29364" y="6405"/>
                    <a:pt x="43696" y="444"/>
                    <a:pt x="60883" y="0"/>
                  </a:cubicBezTo>
                  <a:close/>
                  <a:moveTo>
                    <a:pt x="76140" y="54788"/>
                  </a:moveTo>
                  <a:cubicBezTo>
                    <a:pt x="72033"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3" y="371717"/>
                    <a:pt x="76140" y="371856"/>
                  </a:cubicBezTo>
                  <a:lnTo>
                    <a:pt x="112757" y="371856"/>
                  </a:lnTo>
                  <a:cubicBezTo>
                    <a:pt x="116865" y="371717"/>
                    <a:pt x="120399" y="370167"/>
                    <a:pt x="123361" y="367207"/>
                  </a:cubicBezTo>
                  <a:cubicBezTo>
                    <a:pt x="126325" y="364247"/>
                    <a:pt x="127875" y="360716"/>
                    <a:pt x="128015" y="356613"/>
                  </a:cubicBezTo>
                  <a:lnTo>
                    <a:pt x="128015" y="70031"/>
                  </a:lnTo>
                  <a:cubicBezTo>
                    <a:pt x="127875" y="65928"/>
                    <a:pt x="126325" y="62396"/>
                    <a:pt x="123361" y="59437"/>
                  </a:cubicBezTo>
                  <a:cubicBezTo>
                    <a:pt x="120399" y="56477"/>
                    <a:pt x="116865" y="54928"/>
                    <a:pt x="112757" y="54788"/>
                  </a:cubicBezTo>
                  <a:lnTo>
                    <a:pt x="76140"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2" name="Forma libre 116">
              <a:extLst>
                <a:ext uri="{FF2B5EF4-FFF2-40B4-BE49-F238E27FC236}">
                  <a16:creationId xmlns:a16="http://schemas.microsoft.com/office/drawing/2014/main" id="{88B9710F-7208-5445-801D-7F9574170D4C}"/>
                </a:ext>
              </a:extLst>
            </p:cNvPr>
            <p:cNvSpPr/>
            <p:nvPr/>
          </p:nvSpPr>
          <p:spPr>
            <a:xfrm>
              <a:off x="85996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3" name="Forma libre 117">
              <a:extLst>
                <a:ext uri="{FF2B5EF4-FFF2-40B4-BE49-F238E27FC236}">
                  <a16:creationId xmlns:a16="http://schemas.microsoft.com/office/drawing/2014/main" id="{F08BA3F0-1589-0D4B-B6DD-B0816CB6ABC9}"/>
                </a:ext>
              </a:extLst>
            </p:cNvPr>
            <p:cNvSpPr/>
            <p:nvPr/>
          </p:nvSpPr>
          <p:spPr>
            <a:xfrm>
              <a:off x="8894914" y="3571705"/>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4" name="Forma libre 118">
              <a:extLst>
                <a:ext uri="{FF2B5EF4-FFF2-40B4-BE49-F238E27FC236}">
                  <a16:creationId xmlns:a16="http://schemas.microsoft.com/office/drawing/2014/main" id="{19E5AA46-2687-7E4F-97A0-ACC89386529A}"/>
                </a:ext>
              </a:extLst>
            </p:cNvPr>
            <p:cNvSpPr/>
            <p:nvPr/>
          </p:nvSpPr>
          <p:spPr>
            <a:xfrm>
              <a:off x="90949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371856"/>
                  </a:lnTo>
                  <a:lnTo>
                    <a:pt x="152323" y="371856"/>
                  </a:lnTo>
                  <a:lnTo>
                    <a:pt x="15232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5" name="Forma libre 119">
              <a:extLst>
                <a:ext uri="{FF2B5EF4-FFF2-40B4-BE49-F238E27FC236}">
                  <a16:creationId xmlns:a16="http://schemas.microsoft.com/office/drawing/2014/main" id="{D2ECB132-8F5F-194C-8CE5-FDD6038D2B10}"/>
                </a:ext>
              </a:extLst>
            </p:cNvPr>
            <p:cNvSpPr/>
            <p:nvPr/>
          </p:nvSpPr>
          <p:spPr>
            <a:xfrm>
              <a:off x="9279838" y="3571705"/>
              <a:ext cx="218236" cy="426644"/>
            </a:xfrm>
            <a:custGeom>
              <a:avLst/>
              <a:gdLst/>
              <a:ahLst/>
              <a:cxnLst/>
              <a:rect l="l" t="t" r="r" b="b"/>
              <a:pathLst>
                <a:path w="218236" h="426644">
                  <a:moveTo>
                    <a:pt x="75591" y="0"/>
                  </a:moveTo>
                  <a:lnTo>
                    <a:pt x="142646" y="0"/>
                  </a:lnTo>
                  <a:lnTo>
                    <a:pt x="218236" y="426644"/>
                  </a:lnTo>
                  <a:lnTo>
                    <a:pt x="154838" y="426644"/>
                  </a:lnTo>
                  <a:lnTo>
                    <a:pt x="145085" y="359600"/>
                  </a:lnTo>
                  <a:cubicBezTo>
                    <a:pt x="144200" y="359600"/>
                    <a:pt x="137976" y="359600"/>
                    <a:pt x="126412" y="359600"/>
                  </a:cubicBezTo>
                  <a:cubicBezTo>
                    <a:pt x="114850" y="359600"/>
                    <a:pt x="103252" y="359600"/>
                    <a:pt x="91620" y="359600"/>
                  </a:cubicBezTo>
                  <a:cubicBezTo>
                    <a:pt x="79990" y="359600"/>
                    <a:pt x="73630" y="359600"/>
                    <a:pt x="72542" y="359600"/>
                  </a:cubicBezTo>
                  <a:lnTo>
                    <a:pt x="63398" y="426644"/>
                  </a:lnTo>
                  <a:lnTo>
                    <a:pt x="0" y="426644"/>
                  </a:lnTo>
                  <a:lnTo>
                    <a:pt x="75591" y="0"/>
                  </a:lnTo>
                  <a:close/>
                  <a:moveTo>
                    <a:pt x="107290" y="92644"/>
                  </a:moveTo>
                  <a:lnTo>
                    <a:pt x="102413" y="152374"/>
                  </a:lnTo>
                  <a:lnTo>
                    <a:pt x="80467" y="304746"/>
                  </a:lnTo>
                  <a:lnTo>
                    <a:pt x="137160" y="304746"/>
                  </a:lnTo>
                  <a:lnTo>
                    <a:pt x="115824" y="152374"/>
                  </a:lnTo>
                  <a:lnTo>
                    <a:pt x="110948" y="92644"/>
                  </a:lnTo>
                  <a:lnTo>
                    <a:pt x="107290" y="92644"/>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6" name="Forma libre 120">
              <a:extLst>
                <a:ext uri="{FF2B5EF4-FFF2-40B4-BE49-F238E27FC236}">
                  <a16:creationId xmlns:a16="http://schemas.microsoft.com/office/drawing/2014/main" id="{32A3CA6E-B20B-7C4E-B56E-403D9101E9F9}"/>
                </a:ext>
              </a:extLst>
            </p:cNvPr>
            <p:cNvSpPr/>
            <p:nvPr/>
          </p:nvSpPr>
          <p:spPr>
            <a:xfrm>
              <a:off x="9542614" y="3571705"/>
              <a:ext cx="205968" cy="426644"/>
            </a:xfrm>
            <a:custGeom>
              <a:avLst/>
              <a:gdLst/>
              <a:ahLst/>
              <a:cxnLst/>
              <a:rect l="l" t="t" r="r" b="b"/>
              <a:pathLst>
                <a:path w="205968" h="426644">
                  <a:moveTo>
                    <a:pt x="0" y="0"/>
                  </a:moveTo>
                  <a:lnTo>
                    <a:pt x="128016" y="0"/>
                  </a:lnTo>
                  <a:cubicBezTo>
                    <a:pt x="145202" y="444"/>
                    <a:pt x="159536" y="6405"/>
                    <a:pt x="171015" y="17883"/>
                  </a:cubicBezTo>
                  <a:cubicBezTo>
                    <a:pt x="182494" y="29362"/>
                    <a:pt x="188456" y="43695"/>
                    <a:pt x="188900" y="60884"/>
                  </a:cubicBezTo>
                  <a:lnTo>
                    <a:pt x="188900" y="163906"/>
                  </a:lnTo>
                  <a:cubicBezTo>
                    <a:pt x="188506" y="178931"/>
                    <a:pt x="184422" y="191250"/>
                    <a:pt x="176646" y="200864"/>
                  </a:cubicBezTo>
                  <a:cubicBezTo>
                    <a:pt x="168871" y="210477"/>
                    <a:pt x="159764"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7" name="Forma libre 121">
              <a:extLst>
                <a:ext uri="{FF2B5EF4-FFF2-40B4-BE49-F238E27FC236}">
                  <a16:creationId xmlns:a16="http://schemas.microsoft.com/office/drawing/2014/main" id="{1FBF4BF1-BC89-F04C-A44E-BD14B36E1C02}"/>
                </a:ext>
              </a:extLst>
            </p:cNvPr>
            <p:cNvSpPr/>
            <p:nvPr/>
          </p:nvSpPr>
          <p:spPr>
            <a:xfrm>
              <a:off x="980931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8" name="Forma libre 122">
              <a:extLst>
                <a:ext uri="{FF2B5EF4-FFF2-40B4-BE49-F238E27FC236}">
                  <a16:creationId xmlns:a16="http://schemas.microsoft.com/office/drawing/2014/main" id="{7511A1DC-6701-B94F-83C4-1987BA3213A5}"/>
                </a:ext>
              </a:extLst>
            </p:cNvPr>
            <p:cNvSpPr/>
            <p:nvPr/>
          </p:nvSpPr>
          <p:spPr>
            <a:xfrm>
              <a:off x="10104590" y="3571705"/>
              <a:ext cx="60883" cy="426644"/>
            </a:xfrm>
            <a:custGeom>
              <a:avLst/>
              <a:gdLst/>
              <a:ahLst/>
              <a:cxnLst/>
              <a:rect l="l" t="t" r="r" b="b"/>
              <a:pathLst>
                <a:path w="60883" h="426644">
                  <a:moveTo>
                    <a:pt x="0" y="0"/>
                  </a:moveTo>
                  <a:lnTo>
                    <a:pt x="60883" y="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9" name="Forma libre 123">
              <a:extLst>
                <a:ext uri="{FF2B5EF4-FFF2-40B4-BE49-F238E27FC236}">
                  <a16:creationId xmlns:a16="http://schemas.microsoft.com/office/drawing/2014/main" id="{2EEAD132-80B9-0D4C-A537-D6F05DA522CA}"/>
                </a:ext>
              </a:extLst>
            </p:cNvPr>
            <p:cNvSpPr/>
            <p:nvPr/>
          </p:nvSpPr>
          <p:spPr>
            <a:xfrm>
              <a:off x="1024746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0" name="Forma libre 124">
              <a:extLst>
                <a:ext uri="{FF2B5EF4-FFF2-40B4-BE49-F238E27FC236}">
                  <a16:creationId xmlns:a16="http://schemas.microsoft.com/office/drawing/2014/main" id="{2FEF58AF-D900-FC49-BD7D-3A78BF59D01D}"/>
                </a:ext>
              </a:extLst>
            </p:cNvPr>
            <p:cNvSpPr/>
            <p:nvPr/>
          </p:nvSpPr>
          <p:spPr>
            <a:xfrm>
              <a:off x="10536033" y="3571705"/>
              <a:ext cx="188900" cy="426644"/>
            </a:xfrm>
            <a:custGeom>
              <a:avLst/>
              <a:gdLst/>
              <a:ahLst/>
              <a:cxnLst/>
              <a:rect l="l" t="t" r="r" b="b"/>
              <a:pathLst>
                <a:path w="188900" h="426644">
                  <a:moveTo>
                    <a:pt x="60884" y="0"/>
                  </a:moveTo>
                  <a:lnTo>
                    <a:pt x="128016" y="0"/>
                  </a:lnTo>
                  <a:cubicBezTo>
                    <a:pt x="145203" y="444"/>
                    <a:pt x="159536" y="6410"/>
                    <a:pt x="171016" y="17896"/>
                  </a:cubicBezTo>
                  <a:cubicBezTo>
                    <a:pt x="182495" y="29382"/>
                    <a:pt x="188456" y="43724"/>
                    <a:pt x="188900" y="60922"/>
                  </a:cubicBezTo>
                  <a:lnTo>
                    <a:pt x="188900" y="121844"/>
                  </a:lnTo>
                  <a:lnTo>
                    <a:pt x="128016" y="121844"/>
                  </a:lnTo>
                  <a:lnTo>
                    <a:pt x="128016" y="70031"/>
                  </a:lnTo>
                  <a:cubicBezTo>
                    <a:pt x="127876" y="65928"/>
                    <a:pt x="126325" y="62396"/>
                    <a:pt x="123363" y="59437"/>
                  </a:cubicBezTo>
                  <a:cubicBezTo>
                    <a:pt x="120400" y="56477"/>
                    <a:pt x="116865" y="54928"/>
                    <a:pt x="112759"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9" y="371856"/>
                  </a:lnTo>
                  <a:cubicBezTo>
                    <a:pt x="116865" y="371717"/>
                    <a:pt x="120400" y="370167"/>
                    <a:pt x="123363" y="367207"/>
                  </a:cubicBezTo>
                  <a:cubicBezTo>
                    <a:pt x="126325" y="364247"/>
                    <a:pt x="127876" y="360716"/>
                    <a:pt x="128016" y="356613"/>
                  </a:cubicBezTo>
                  <a:lnTo>
                    <a:pt x="128016" y="237712"/>
                  </a:lnTo>
                  <a:lnTo>
                    <a:pt x="91440" y="237703"/>
                  </a:lnTo>
                  <a:lnTo>
                    <a:pt x="91440" y="182823"/>
                  </a:lnTo>
                  <a:lnTo>
                    <a:pt x="188900" y="182823"/>
                  </a:lnTo>
                  <a:lnTo>
                    <a:pt x="188900" y="365758"/>
                  </a:lnTo>
                  <a:cubicBezTo>
                    <a:pt x="188456" y="382948"/>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8"/>
                    <a:pt x="0" y="365758"/>
                  </a:cubicBezTo>
                  <a:lnTo>
                    <a:pt x="0" y="60922"/>
                  </a:lnTo>
                  <a:cubicBezTo>
                    <a:pt x="444" y="43724"/>
                    <a:pt x="6406" y="29382"/>
                    <a:pt x="17885" y="17896"/>
                  </a:cubicBezTo>
                  <a:cubicBezTo>
                    <a:pt x="29364" y="6410"/>
                    <a:pt x="43697" y="444"/>
                    <a:pt x="60884"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pic>
        <p:nvPicPr>
          <p:cNvPr id="71" name="Picture 70" descr="Logo, company name&#10;&#10;Description automatically generated">
            <a:extLst>
              <a:ext uri="{FF2B5EF4-FFF2-40B4-BE49-F238E27FC236}">
                <a16:creationId xmlns:a16="http://schemas.microsoft.com/office/drawing/2014/main" id="{F9954A01-CF95-6843-988A-225BF21173D9}"/>
              </a:ext>
            </a:extLst>
          </p:cNvPr>
          <p:cNvPicPr>
            <a:picLocks noChangeAspect="1"/>
          </p:cNvPicPr>
          <p:nvPr/>
        </p:nvPicPr>
        <p:blipFill>
          <a:blip r:embed="rId8">
            <a:alphaModFix amt="49000"/>
          </a:blip>
          <a:stretch>
            <a:fillRect/>
          </a:stretch>
        </p:blipFill>
        <p:spPr>
          <a:xfrm>
            <a:off x="16074" y="6029733"/>
            <a:ext cx="1579510" cy="770011"/>
          </a:xfrm>
          <a:prstGeom prst="rect">
            <a:avLst/>
          </a:prstGeom>
        </p:spPr>
      </p:pic>
      <p:sp>
        <p:nvSpPr>
          <p:cNvPr id="72" name="Rectangle 71">
            <a:extLst>
              <a:ext uri="{FF2B5EF4-FFF2-40B4-BE49-F238E27FC236}">
                <a16:creationId xmlns:a16="http://schemas.microsoft.com/office/drawing/2014/main" id="{733B2A3C-EC7A-3A47-8060-82BEEFF0DF5E}"/>
              </a:ext>
            </a:extLst>
          </p:cNvPr>
          <p:cNvSpPr/>
          <p:nvPr/>
        </p:nvSpPr>
        <p:spPr>
          <a:xfrm>
            <a:off x="4994499" y="4764266"/>
            <a:ext cx="6308032" cy="1330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11027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Image result for dandelion resilience">
            <a:extLst>
              <a:ext uri="{FF2B5EF4-FFF2-40B4-BE49-F238E27FC236}">
                <a16:creationId xmlns:a16="http://schemas.microsoft.com/office/drawing/2014/main" id="{0514C051-525F-934E-B34E-B0FB0CE9DE8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978130" y="3190251"/>
            <a:ext cx="767273" cy="77069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876AB8A-B350-1C44-8487-7FF300AF6817}"/>
              </a:ext>
            </a:extLst>
          </p:cNvPr>
          <p:cNvSpPr>
            <a:spLocks noGrp="1"/>
          </p:cNvSpPr>
          <p:nvPr>
            <p:ph type="title"/>
          </p:nvPr>
        </p:nvSpPr>
        <p:spPr/>
        <p:txBody>
          <a:bodyPr/>
          <a:lstStyle/>
          <a:p>
            <a:r>
              <a:rPr lang="en-US" dirty="0"/>
              <a:t>Post-COVID Recovery</a:t>
            </a:r>
          </a:p>
        </p:txBody>
      </p:sp>
      <p:sp>
        <p:nvSpPr>
          <p:cNvPr id="3" name="Content Placeholder 2">
            <a:extLst>
              <a:ext uri="{FF2B5EF4-FFF2-40B4-BE49-F238E27FC236}">
                <a16:creationId xmlns:a16="http://schemas.microsoft.com/office/drawing/2014/main" id="{67CFD905-83CF-D44B-93A1-DCC6D8D57A22}"/>
              </a:ext>
            </a:extLst>
          </p:cNvPr>
          <p:cNvSpPr>
            <a:spLocks noGrp="1"/>
          </p:cNvSpPr>
          <p:nvPr>
            <p:ph idx="1"/>
          </p:nvPr>
        </p:nvSpPr>
        <p:spPr>
          <a:xfrm>
            <a:off x="2541064" y="1820905"/>
            <a:ext cx="9242367" cy="4351338"/>
          </a:xfrm>
        </p:spPr>
        <p:txBody>
          <a:bodyPr>
            <a:normAutofit/>
          </a:bodyPr>
          <a:lstStyle/>
          <a:p>
            <a:pPr marL="0" indent="0">
              <a:buNone/>
            </a:pPr>
            <a:r>
              <a:rPr lang="en-US" b="1" dirty="0"/>
              <a:t>Education</a:t>
            </a:r>
          </a:p>
          <a:p>
            <a:pPr marL="2770188" lvl="1" indent="-346075"/>
            <a:r>
              <a:rPr lang="en-US" dirty="0"/>
              <a:t>How can we reopen schools better?</a:t>
            </a:r>
          </a:p>
          <a:p>
            <a:pPr marL="2770188" lvl="1" indent="-346075"/>
            <a:r>
              <a:rPr lang="en-US" dirty="0"/>
              <a:t>What have we learnt about teaching?</a:t>
            </a:r>
          </a:p>
          <a:p>
            <a:pPr marL="0" indent="0">
              <a:buNone/>
            </a:pPr>
            <a:r>
              <a:rPr lang="en-US" b="1" dirty="0"/>
              <a:t>Resilience</a:t>
            </a:r>
            <a:r>
              <a:rPr lang="en-US" sz="2400" dirty="0"/>
              <a:t> </a:t>
            </a:r>
          </a:p>
          <a:p>
            <a:pPr marL="2770188" lvl="1" indent="-312738"/>
            <a:r>
              <a:rPr lang="en-US" dirty="0"/>
              <a:t>How do we build resilience in programs?</a:t>
            </a:r>
          </a:p>
          <a:p>
            <a:pPr marL="2770188" lvl="1" indent="-312738"/>
            <a:r>
              <a:rPr lang="en-US" dirty="0"/>
              <a:t>How do we become resilient educators and learners?</a:t>
            </a:r>
          </a:p>
          <a:p>
            <a:pPr marL="0" indent="0">
              <a:buNone/>
            </a:pPr>
            <a:r>
              <a:rPr lang="en-US" b="1" dirty="0"/>
              <a:t>Mental Health</a:t>
            </a:r>
          </a:p>
          <a:p>
            <a:pPr marL="2770188" lvl="1" indent="-280988"/>
            <a:r>
              <a:rPr lang="en-US" dirty="0"/>
              <a:t>What is the impact of COVID?</a:t>
            </a:r>
          </a:p>
          <a:p>
            <a:pPr marL="2770188" lvl="1" indent="-280988"/>
            <a:r>
              <a:rPr lang="en-US" dirty="0"/>
              <a:t>How does MH inform other areas?</a:t>
            </a:r>
          </a:p>
        </p:txBody>
      </p:sp>
      <p:sp>
        <p:nvSpPr>
          <p:cNvPr id="4" name="Up-down Arrow 3">
            <a:extLst>
              <a:ext uri="{FF2B5EF4-FFF2-40B4-BE49-F238E27FC236}">
                <a16:creationId xmlns:a16="http://schemas.microsoft.com/office/drawing/2014/main" id="{B6874363-8D8C-564B-941E-6F6A6F37236E}"/>
              </a:ext>
            </a:extLst>
          </p:cNvPr>
          <p:cNvSpPr/>
          <p:nvPr/>
        </p:nvSpPr>
        <p:spPr>
          <a:xfrm>
            <a:off x="3151498" y="2179181"/>
            <a:ext cx="498764" cy="908407"/>
          </a:xfrm>
          <a:prstGeom prst="upDownArrow">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Up-down Arrow 4">
            <a:extLst>
              <a:ext uri="{FF2B5EF4-FFF2-40B4-BE49-F238E27FC236}">
                <a16:creationId xmlns:a16="http://schemas.microsoft.com/office/drawing/2014/main" id="{F0930F43-D26E-3C4A-92B7-94136412D309}"/>
              </a:ext>
            </a:extLst>
          </p:cNvPr>
          <p:cNvSpPr/>
          <p:nvPr/>
        </p:nvSpPr>
        <p:spPr>
          <a:xfrm>
            <a:off x="3151498" y="3575453"/>
            <a:ext cx="498764" cy="1188814"/>
          </a:xfrm>
          <a:prstGeom prst="upDownArrow">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8" name="Picture 4" descr="Image result for school">
            <a:extLst>
              <a:ext uri="{FF2B5EF4-FFF2-40B4-BE49-F238E27FC236}">
                <a16:creationId xmlns:a16="http://schemas.microsoft.com/office/drawing/2014/main" id="{1C1F4533-B3D5-0F45-B390-A0F6FF05D4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589" y="1694364"/>
            <a:ext cx="1179597" cy="78005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healthy brain">
            <a:extLst>
              <a:ext uri="{FF2B5EF4-FFF2-40B4-BE49-F238E27FC236}">
                <a16:creationId xmlns:a16="http://schemas.microsoft.com/office/drawing/2014/main" id="{15EAF3A4-7DEC-7446-95DE-772CEA92E66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481"/>
          <a:stretch/>
        </p:blipFill>
        <p:spPr bwMode="auto">
          <a:xfrm>
            <a:off x="964589" y="4764267"/>
            <a:ext cx="1170380" cy="679779"/>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n 11">
            <a:extLst>
              <a:ext uri="{FF2B5EF4-FFF2-40B4-BE49-F238E27FC236}">
                <a16:creationId xmlns:a16="http://schemas.microsoft.com/office/drawing/2014/main" id="{777BE590-AD7E-D241-860D-183116A5541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1153" t="15029" r="22706" b="15653"/>
          <a:stretch/>
        </p:blipFill>
        <p:spPr>
          <a:xfrm>
            <a:off x="10909941" y="62100"/>
            <a:ext cx="1082040" cy="944880"/>
          </a:xfrm>
          <a:prstGeom prst="rect">
            <a:avLst/>
          </a:prstGeom>
        </p:spPr>
      </p:pic>
      <p:grpSp>
        <p:nvGrpSpPr>
          <p:cNvPr id="12" name="Grupo 68">
            <a:extLst>
              <a:ext uri="{FF2B5EF4-FFF2-40B4-BE49-F238E27FC236}">
                <a16:creationId xmlns:a16="http://schemas.microsoft.com/office/drawing/2014/main" id="{BAC5FF5B-15ED-1F44-97A8-E7E0A5D02C23}"/>
              </a:ext>
            </a:extLst>
          </p:cNvPr>
          <p:cNvGrpSpPr/>
          <p:nvPr/>
        </p:nvGrpSpPr>
        <p:grpSpPr>
          <a:xfrm>
            <a:off x="9136035" y="6278880"/>
            <a:ext cx="2897006" cy="369408"/>
            <a:chOff x="1627339" y="2838280"/>
            <a:chExt cx="9097594" cy="1160069"/>
          </a:xfrm>
        </p:grpSpPr>
        <p:sp>
          <p:nvSpPr>
            <p:cNvPr id="13" name="Forma libre 69">
              <a:extLst>
                <a:ext uri="{FF2B5EF4-FFF2-40B4-BE49-F238E27FC236}">
                  <a16:creationId xmlns:a16="http://schemas.microsoft.com/office/drawing/2014/main" id="{4DD2C025-4AE5-0D4D-8BE1-65B13D3E8FBA}"/>
                </a:ext>
              </a:extLst>
            </p:cNvPr>
            <p:cNvSpPr/>
            <p:nvPr/>
          </p:nvSpPr>
          <p:spPr>
            <a:xfrm>
              <a:off x="162733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4" name="Forma libre 70">
              <a:extLst>
                <a:ext uri="{FF2B5EF4-FFF2-40B4-BE49-F238E27FC236}">
                  <a16:creationId xmlns:a16="http://schemas.microsoft.com/office/drawing/2014/main" id="{DA4F2A3E-9D5D-CA44-A460-E6603EC9BF9C}"/>
                </a:ext>
              </a:extLst>
            </p:cNvPr>
            <p:cNvSpPr/>
            <p:nvPr/>
          </p:nvSpPr>
          <p:spPr>
            <a:xfrm>
              <a:off x="1770214"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0" y="130451"/>
                  </a:lnTo>
                  <a:lnTo>
                    <a:pt x="146910" y="0"/>
                  </a:lnTo>
                  <a:lnTo>
                    <a:pt x="207798" y="0"/>
                  </a:lnTo>
                  <a:lnTo>
                    <a:pt x="207798" y="426644"/>
                  </a:lnTo>
                  <a:lnTo>
                    <a:pt x="146910"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5" name="Forma libre 71">
              <a:extLst>
                <a:ext uri="{FF2B5EF4-FFF2-40B4-BE49-F238E27FC236}">
                  <a16:creationId xmlns:a16="http://schemas.microsoft.com/office/drawing/2014/main" id="{CEB2FFF9-4676-FE46-A417-597179566CA7}"/>
                </a:ext>
              </a:extLst>
            </p:cNvPr>
            <p:cNvSpPr/>
            <p:nvPr/>
          </p:nvSpPr>
          <p:spPr>
            <a:xfrm>
              <a:off x="20301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6" name="Forma libre 72">
              <a:extLst>
                <a:ext uri="{FF2B5EF4-FFF2-40B4-BE49-F238E27FC236}">
                  <a16:creationId xmlns:a16="http://schemas.microsoft.com/office/drawing/2014/main" id="{4B973120-B40E-7C49-AB6A-97923DB3AC84}"/>
                </a:ext>
              </a:extLst>
            </p:cNvPr>
            <p:cNvSpPr/>
            <p:nvPr/>
          </p:nvSpPr>
          <p:spPr>
            <a:xfrm>
              <a:off x="22559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7" name="Forma libre 73">
              <a:extLst>
                <a:ext uri="{FF2B5EF4-FFF2-40B4-BE49-F238E27FC236}">
                  <a16:creationId xmlns:a16="http://schemas.microsoft.com/office/drawing/2014/main" id="{FBB2705B-E4CA-D64F-9A22-12896A3BBBF9}"/>
                </a:ext>
              </a:extLst>
            </p:cNvPr>
            <p:cNvSpPr/>
            <p:nvPr/>
          </p:nvSpPr>
          <p:spPr>
            <a:xfrm>
              <a:off x="246554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5" y="216853"/>
                    <a:pt x="149326" y="219990"/>
                  </a:cubicBezTo>
                  <a:lnTo>
                    <a:pt x="205969" y="426644"/>
                  </a:lnTo>
                  <a:lnTo>
                    <a:pt x="142020" y="426644"/>
                  </a:lnTo>
                  <a:lnTo>
                    <a:pt x="91398" y="234620"/>
                  </a:lnTo>
                  <a:lnTo>
                    <a:pt x="60884" y="234620"/>
                  </a:lnTo>
                  <a:lnTo>
                    <a:pt x="60884" y="426644"/>
                  </a:lnTo>
                  <a:lnTo>
                    <a:pt x="0" y="426644"/>
                  </a:lnTo>
                  <a:lnTo>
                    <a:pt x="0" y="0"/>
                  </a:lnTo>
                  <a:close/>
                  <a:moveTo>
                    <a:pt x="60884" y="54788"/>
                  </a:moveTo>
                  <a:lnTo>
                    <a:pt x="60884" y="179756"/>
                  </a:lnTo>
                  <a:lnTo>
                    <a:pt x="112759" y="179756"/>
                  </a:lnTo>
                  <a:cubicBezTo>
                    <a:pt x="116865"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5"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8" name="Forma libre 74">
              <a:extLst>
                <a:ext uri="{FF2B5EF4-FFF2-40B4-BE49-F238E27FC236}">
                  <a16:creationId xmlns:a16="http://schemas.microsoft.com/office/drawing/2014/main" id="{8E2A46D4-59EA-114A-A216-CAE2149E1B10}"/>
                </a:ext>
              </a:extLst>
            </p:cNvPr>
            <p:cNvSpPr/>
            <p:nvPr/>
          </p:nvSpPr>
          <p:spPr>
            <a:xfrm>
              <a:off x="2732239"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1" y="130451"/>
                  </a:lnTo>
                  <a:lnTo>
                    <a:pt x="146911" y="0"/>
                  </a:lnTo>
                  <a:lnTo>
                    <a:pt x="207798" y="0"/>
                  </a:lnTo>
                  <a:lnTo>
                    <a:pt x="207798" y="426644"/>
                  </a:lnTo>
                  <a:lnTo>
                    <a:pt x="146911"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9" name="Forma libre 75">
              <a:extLst>
                <a:ext uri="{FF2B5EF4-FFF2-40B4-BE49-F238E27FC236}">
                  <a16:creationId xmlns:a16="http://schemas.microsoft.com/office/drawing/2014/main" id="{3F66CA88-4C3E-994E-9099-9627AFBA7E7F}"/>
                </a:ext>
              </a:extLst>
            </p:cNvPr>
            <p:cNvSpPr/>
            <p:nvPr/>
          </p:nvSpPr>
          <p:spPr>
            <a:xfrm>
              <a:off x="29933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3"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60"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0" name="Forma libre 76">
              <a:extLst>
                <a:ext uri="{FF2B5EF4-FFF2-40B4-BE49-F238E27FC236}">
                  <a16:creationId xmlns:a16="http://schemas.microsoft.com/office/drawing/2014/main" id="{FC654E21-8CC3-6F4C-80D2-9C680C22EADA}"/>
                </a:ext>
              </a:extLst>
            </p:cNvPr>
            <p:cNvSpPr/>
            <p:nvPr/>
          </p:nvSpPr>
          <p:spPr>
            <a:xfrm>
              <a:off x="32112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60" y="426644"/>
                  </a:lnTo>
                  <a:lnTo>
                    <a:pt x="60960"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1" name="Forma libre 77">
              <a:extLst>
                <a:ext uri="{FF2B5EF4-FFF2-40B4-BE49-F238E27FC236}">
                  <a16:creationId xmlns:a16="http://schemas.microsoft.com/office/drawing/2014/main" id="{6E292530-63E9-2044-A2C5-4490ED22F821}"/>
                </a:ext>
              </a:extLst>
            </p:cNvPr>
            <p:cNvSpPr/>
            <p:nvPr/>
          </p:nvSpPr>
          <p:spPr>
            <a:xfrm>
              <a:off x="343708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2" name="Forma libre 78">
              <a:extLst>
                <a:ext uri="{FF2B5EF4-FFF2-40B4-BE49-F238E27FC236}">
                  <a16:creationId xmlns:a16="http://schemas.microsoft.com/office/drawing/2014/main" id="{A189EEC0-1202-8C4B-AF85-F5CA42CC2C32}"/>
                </a:ext>
              </a:extLst>
            </p:cNvPr>
            <p:cNvSpPr/>
            <p:nvPr/>
          </p:nvSpPr>
          <p:spPr>
            <a:xfrm>
              <a:off x="3573260" y="2838280"/>
              <a:ext cx="188899" cy="426644"/>
            </a:xfrm>
            <a:custGeom>
              <a:avLst/>
              <a:gdLst/>
              <a:ahLst/>
              <a:cxnLst/>
              <a:rect l="l" t="t" r="r" b="b"/>
              <a:pathLst>
                <a:path w="188899" h="426644">
                  <a:moveTo>
                    <a:pt x="60884" y="0"/>
                  </a:moveTo>
                  <a:lnTo>
                    <a:pt x="128016" y="0"/>
                  </a:lnTo>
                  <a:cubicBezTo>
                    <a:pt x="145203" y="444"/>
                    <a:pt x="159536" y="6405"/>
                    <a:pt x="171015" y="17883"/>
                  </a:cubicBezTo>
                  <a:cubicBezTo>
                    <a:pt x="182494" y="29362"/>
                    <a:pt x="188455" y="43696"/>
                    <a:pt x="188899" y="60884"/>
                  </a:cubicBezTo>
                  <a:lnTo>
                    <a:pt x="188899" y="365759"/>
                  </a:lnTo>
                  <a:cubicBezTo>
                    <a:pt x="188455" y="382948"/>
                    <a:pt x="182494" y="397282"/>
                    <a:pt x="171015" y="408761"/>
                  </a:cubicBezTo>
                  <a:cubicBezTo>
                    <a:pt x="159536" y="420239"/>
                    <a:pt x="145203" y="426200"/>
                    <a:pt x="128016" y="426644"/>
                  </a:cubicBezTo>
                  <a:lnTo>
                    <a:pt x="60884" y="426644"/>
                  </a:lnTo>
                  <a:cubicBezTo>
                    <a:pt x="43697" y="426200"/>
                    <a:pt x="29364" y="420239"/>
                    <a:pt x="17884" y="408761"/>
                  </a:cubicBezTo>
                  <a:cubicBezTo>
                    <a:pt x="6405" y="397282"/>
                    <a:pt x="444" y="382948"/>
                    <a:pt x="0" y="365759"/>
                  </a:cubicBezTo>
                  <a:lnTo>
                    <a:pt x="0" y="60884"/>
                  </a:lnTo>
                  <a:cubicBezTo>
                    <a:pt x="444" y="43696"/>
                    <a:pt x="6405" y="29362"/>
                    <a:pt x="17884" y="17883"/>
                  </a:cubicBezTo>
                  <a:cubicBezTo>
                    <a:pt x="29364" y="6405"/>
                    <a:pt x="43697" y="444"/>
                    <a:pt x="60884" y="0"/>
                  </a:cubicBezTo>
                  <a:close/>
                  <a:moveTo>
                    <a:pt x="76141" y="54788"/>
                  </a:moveTo>
                  <a:cubicBezTo>
                    <a:pt x="72034" y="54928"/>
                    <a:pt x="68500" y="56477"/>
                    <a:pt x="65537" y="59437"/>
                  </a:cubicBezTo>
                  <a:cubicBezTo>
                    <a:pt x="62575" y="62396"/>
                    <a:pt x="61024" y="65928"/>
                    <a:pt x="60884" y="70031"/>
                  </a:cubicBezTo>
                  <a:lnTo>
                    <a:pt x="60884" y="356613"/>
                  </a:lnTo>
                  <a:cubicBezTo>
                    <a:pt x="61024" y="360716"/>
                    <a:pt x="62575" y="364247"/>
                    <a:pt x="65537" y="367207"/>
                  </a:cubicBezTo>
                  <a:cubicBezTo>
                    <a:pt x="68500" y="370167"/>
                    <a:pt x="72034" y="371717"/>
                    <a:pt x="76141" y="371856"/>
                  </a:cubicBezTo>
                  <a:lnTo>
                    <a:pt x="112758" y="371856"/>
                  </a:lnTo>
                  <a:cubicBezTo>
                    <a:pt x="116865" y="371717"/>
                    <a:pt x="120400" y="370167"/>
                    <a:pt x="123362" y="367207"/>
                  </a:cubicBezTo>
                  <a:cubicBezTo>
                    <a:pt x="126325" y="364247"/>
                    <a:pt x="127876" y="360716"/>
                    <a:pt x="128016" y="356613"/>
                  </a:cubicBezTo>
                  <a:lnTo>
                    <a:pt x="128016" y="70031"/>
                  </a:lnTo>
                  <a:cubicBezTo>
                    <a:pt x="127876" y="65928"/>
                    <a:pt x="126325" y="62396"/>
                    <a:pt x="123362" y="59437"/>
                  </a:cubicBezTo>
                  <a:cubicBezTo>
                    <a:pt x="120400"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3" name="Forma libre 79">
              <a:extLst>
                <a:ext uri="{FF2B5EF4-FFF2-40B4-BE49-F238E27FC236}">
                  <a16:creationId xmlns:a16="http://schemas.microsoft.com/office/drawing/2014/main" id="{D33877E2-9D46-4D43-AD58-F5FCC20DA6F9}"/>
                </a:ext>
              </a:extLst>
            </p:cNvPr>
            <p:cNvSpPr/>
            <p:nvPr/>
          </p:nvSpPr>
          <p:spPr>
            <a:xfrm>
              <a:off x="3837139" y="2838280"/>
              <a:ext cx="207798" cy="426644"/>
            </a:xfrm>
            <a:custGeom>
              <a:avLst/>
              <a:gdLst/>
              <a:ahLst/>
              <a:cxnLst/>
              <a:rect l="l" t="t" r="r" b="b"/>
              <a:pathLst>
                <a:path w="207798" h="426644">
                  <a:moveTo>
                    <a:pt x="0" y="0"/>
                  </a:moveTo>
                  <a:lnTo>
                    <a:pt x="60889" y="0"/>
                  </a:lnTo>
                  <a:lnTo>
                    <a:pt x="139589" y="243809"/>
                  </a:lnTo>
                  <a:lnTo>
                    <a:pt x="153618" y="304754"/>
                  </a:lnTo>
                  <a:lnTo>
                    <a:pt x="157879" y="304754"/>
                  </a:lnTo>
                  <a:lnTo>
                    <a:pt x="146910" y="130451"/>
                  </a:lnTo>
                  <a:lnTo>
                    <a:pt x="146910" y="0"/>
                  </a:lnTo>
                  <a:lnTo>
                    <a:pt x="207798" y="0"/>
                  </a:lnTo>
                  <a:lnTo>
                    <a:pt x="207798" y="426644"/>
                  </a:lnTo>
                  <a:lnTo>
                    <a:pt x="146910" y="426644"/>
                  </a:lnTo>
                  <a:lnTo>
                    <a:pt x="68820" y="182864"/>
                  </a:lnTo>
                  <a:lnTo>
                    <a:pt x="54180" y="121920"/>
                  </a:lnTo>
                  <a:lnTo>
                    <a:pt x="50527" y="121920"/>
                  </a:lnTo>
                  <a:lnTo>
                    <a:pt x="60889" y="295003"/>
                  </a:lnTo>
                  <a:lnTo>
                    <a:pt x="60889"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4" name="Forma libre 80">
              <a:extLst>
                <a:ext uri="{FF2B5EF4-FFF2-40B4-BE49-F238E27FC236}">
                  <a16:creationId xmlns:a16="http://schemas.microsoft.com/office/drawing/2014/main" id="{EC4291B2-63C0-5140-A822-E01407105220}"/>
                </a:ext>
              </a:extLst>
            </p:cNvPr>
            <p:cNvSpPr/>
            <p:nvPr/>
          </p:nvSpPr>
          <p:spPr>
            <a:xfrm>
              <a:off x="40982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2"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59"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5" name="Forma libre 81">
              <a:extLst>
                <a:ext uri="{FF2B5EF4-FFF2-40B4-BE49-F238E27FC236}">
                  <a16:creationId xmlns:a16="http://schemas.microsoft.com/office/drawing/2014/main" id="{032FF35F-1DFC-4A4D-8EDC-0C4116ADDF64}"/>
                </a:ext>
              </a:extLst>
            </p:cNvPr>
            <p:cNvSpPr/>
            <p:nvPr/>
          </p:nvSpPr>
          <p:spPr>
            <a:xfrm>
              <a:off x="4361014" y="2838280"/>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6" name="Forma libre 82">
              <a:extLst>
                <a:ext uri="{FF2B5EF4-FFF2-40B4-BE49-F238E27FC236}">
                  <a16:creationId xmlns:a16="http://schemas.microsoft.com/office/drawing/2014/main" id="{1B5FA2E8-D57C-DA42-A7BA-7C507BFD2501}"/>
                </a:ext>
              </a:extLst>
            </p:cNvPr>
            <p:cNvSpPr/>
            <p:nvPr/>
          </p:nvSpPr>
          <p:spPr>
            <a:xfrm>
              <a:off x="4659109"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5" y="43724"/>
                    <a:pt x="188900" y="60922"/>
                  </a:cubicBezTo>
                  <a:lnTo>
                    <a:pt x="188900" y="121844"/>
                  </a:lnTo>
                  <a:lnTo>
                    <a:pt x="128016" y="121844"/>
                  </a:lnTo>
                  <a:lnTo>
                    <a:pt x="128016" y="70031"/>
                  </a:lnTo>
                  <a:cubicBezTo>
                    <a:pt x="127875" y="65928"/>
                    <a:pt x="126324"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4" y="70031"/>
                  </a:cubicBezTo>
                  <a:lnTo>
                    <a:pt x="60884" y="356613"/>
                  </a:lnTo>
                  <a:cubicBezTo>
                    <a:pt x="61023" y="360716"/>
                    <a:pt x="62574" y="364247"/>
                    <a:pt x="65537" y="367207"/>
                  </a:cubicBezTo>
                  <a:cubicBezTo>
                    <a:pt x="68499" y="370167"/>
                    <a:pt x="72034" y="371717"/>
                    <a:pt x="76141" y="371856"/>
                  </a:cubicBezTo>
                  <a:lnTo>
                    <a:pt x="112758" y="371856"/>
                  </a:lnTo>
                  <a:cubicBezTo>
                    <a:pt x="116865" y="371717"/>
                    <a:pt x="120399" y="370166"/>
                    <a:pt x="123362" y="367203"/>
                  </a:cubicBezTo>
                  <a:cubicBezTo>
                    <a:pt x="126324" y="364241"/>
                    <a:pt x="127875" y="360701"/>
                    <a:pt x="128016" y="356584"/>
                  </a:cubicBezTo>
                  <a:lnTo>
                    <a:pt x="128016" y="304800"/>
                  </a:lnTo>
                  <a:lnTo>
                    <a:pt x="188900" y="304800"/>
                  </a:lnTo>
                  <a:lnTo>
                    <a:pt x="188900" y="365758"/>
                  </a:lnTo>
                  <a:cubicBezTo>
                    <a:pt x="188455" y="382948"/>
                    <a:pt x="182494" y="397282"/>
                    <a:pt x="171015" y="408761"/>
                  </a:cubicBezTo>
                  <a:cubicBezTo>
                    <a:pt x="159536" y="420239"/>
                    <a:pt x="145202" y="426200"/>
                    <a:pt x="128016" y="426644"/>
                  </a:cubicBezTo>
                  <a:lnTo>
                    <a:pt x="60884" y="426644"/>
                  </a:lnTo>
                  <a:cubicBezTo>
                    <a:pt x="43696" y="426200"/>
                    <a:pt x="29363" y="420239"/>
                    <a:pt x="17885" y="408761"/>
                  </a:cubicBezTo>
                  <a:cubicBezTo>
                    <a:pt x="6405" y="397282"/>
                    <a:pt x="444" y="382948"/>
                    <a:pt x="0" y="365758"/>
                  </a:cubicBezTo>
                  <a:lnTo>
                    <a:pt x="0" y="60922"/>
                  </a:lnTo>
                  <a:cubicBezTo>
                    <a:pt x="444" y="43724"/>
                    <a:pt x="6405" y="29382"/>
                    <a:pt x="17885" y="17896"/>
                  </a:cubicBezTo>
                  <a:cubicBezTo>
                    <a:pt x="29363"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7" name="Forma libre 83">
              <a:extLst>
                <a:ext uri="{FF2B5EF4-FFF2-40B4-BE49-F238E27FC236}">
                  <a16:creationId xmlns:a16="http://schemas.microsoft.com/office/drawing/2014/main" id="{2F287D33-06B2-A94A-AD98-74F77FBEC1A9}"/>
                </a:ext>
              </a:extLst>
            </p:cNvPr>
            <p:cNvSpPr/>
            <p:nvPr/>
          </p:nvSpPr>
          <p:spPr>
            <a:xfrm>
              <a:off x="4906759" y="2838280"/>
              <a:ext cx="188900" cy="426644"/>
            </a:xfrm>
            <a:custGeom>
              <a:avLst/>
              <a:gdLst/>
              <a:ahLst/>
              <a:cxnLst/>
              <a:rect l="l" t="t" r="r" b="b"/>
              <a:pathLst>
                <a:path w="188900" h="426644">
                  <a:moveTo>
                    <a:pt x="60884" y="0"/>
                  </a:moveTo>
                  <a:lnTo>
                    <a:pt x="128016" y="0"/>
                  </a:lnTo>
                  <a:cubicBezTo>
                    <a:pt x="145203" y="444"/>
                    <a:pt x="159535" y="6405"/>
                    <a:pt x="171015" y="17883"/>
                  </a:cubicBezTo>
                  <a:cubicBezTo>
                    <a:pt x="182494" y="29362"/>
                    <a:pt x="188455" y="43696"/>
                    <a:pt x="188900" y="60884"/>
                  </a:cubicBezTo>
                  <a:lnTo>
                    <a:pt x="188900" y="365759"/>
                  </a:lnTo>
                  <a:cubicBezTo>
                    <a:pt x="188455" y="382948"/>
                    <a:pt x="182494" y="397282"/>
                    <a:pt x="171015" y="408761"/>
                  </a:cubicBezTo>
                  <a:cubicBezTo>
                    <a:pt x="159535" y="420239"/>
                    <a:pt x="145203" y="426200"/>
                    <a:pt x="128016" y="426644"/>
                  </a:cubicBezTo>
                  <a:lnTo>
                    <a:pt x="60884" y="426644"/>
                  </a:lnTo>
                  <a:cubicBezTo>
                    <a:pt x="43696" y="426200"/>
                    <a:pt x="29363" y="420239"/>
                    <a:pt x="17884" y="408761"/>
                  </a:cubicBezTo>
                  <a:cubicBezTo>
                    <a:pt x="6405" y="397282"/>
                    <a:pt x="444" y="382948"/>
                    <a:pt x="0" y="365759"/>
                  </a:cubicBezTo>
                  <a:lnTo>
                    <a:pt x="0" y="60884"/>
                  </a:lnTo>
                  <a:cubicBezTo>
                    <a:pt x="444" y="43696"/>
                    <a:pt x="6405" y="29362"/>
                    <a:pt x="17884" y="17883"/>
                  </a:cubicBezTo>
                  <a:cubicBezTo>
                    <a:pt x="29363" y="6405"/>
                    <a:pt x="43696" y="444"/>
                    <a:pt x="60884" y="0"/>
                  </a:cubicBezTo>
                  <a:close/>
                  <a:moveTo>
                    <a:pt x="76141" y="54788"/>
                  </a:moveTo>
                  <a:cubicBezTo>
                    <a:pt x="72034" y="54928"/>
                    <a:pt x="68499" y="56477"/>
                    <a:pt x="65537" y="59437"/>
                  </a:cubicBezTo>
                  <a:cubicBezTo>
                    <a:pt x="62575" y="62396"/>
                    <a:pt x="61023" y="65928"/>
                    <a:pt x="60884" y="70031"/>
                  </a:cubicBezTo>
                  <a:lnTo>
                    <a:pt x="60884" y="356613"/>
                  </a:lnTo>
                  <a:cubicBezTo>
                    <a:pt x="61023" y="360716"/>
                    <a:pt x="62575" y="364247"/>
                    <a:pt x="65537" y="367207"/>
                  </a:cubicBezTo>
                  <a:cubicBezTo>
                    <a:pt x="68499" y="370167"/>
                    <a:pt x="72034" y="371717"/>
                    <a:pt x="76141" y="371856"/>
                  </a:cubicBezTo>
                  <a:lnTo>
                    <a:pt x="112758" y="371856"/>
                  </a:lnTo>
                  <a:cubicBezTo>
                    <a:pt x="116865" y="371717"/>
                    <a:pt x="120399" y="370167"/>
                    <a:pt x="123362" y="367207"/>
                  </a:cubicBezTo>
                  <a:cubicBezTo>
                    <a:pt x="126325" y="364247"/>
                    <a:pt x="127876" y="360716"/>
                    <a:pt x="128016" y="356613"/>
                  </a:cubicBezTo>
                  <a:lnTo>
                    <a:pt x="128016" y="70031"/>
                  </a:lnTo>
                  <a:cubicBezTo>
                    <a:pt x="127876" y="65928"/>
                    <a:pt x="126325" y="62396"/>
                    <a:pt x="123362" y="59437"/>
                  </a:cubicBezTo>
                  <a:cubicBezTo>
                    <a:pt x="120399"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9" name="Forma libre 84">
              <a:extLst>
                <a:ext uri="{FF2B5EF4-FFF2-40B4-BE49-F238E27FC236}">
                  <a16:creationId xmlns:a16="http://schemas.microsoft.com/office/drawing/2014/main" id="{8A49A723-082F-0440-B7F4-7AA84A0C0D86}"/>
                </a:ext>
              </a:extLst>
            </p:cNvPr>
            <p:cNvSpPr/>
            <p:nvPr/>
          </p:nvSpPr>
          <p:spPr>
            <a:xfrm>
              <a:off x="5170640" y="2838280"/>
              <a:ext cx="207797" cy="426644"/>
            </a:xfrm>
            <a:custGeom>
              <a:avLst/>
              <a:gdLst/>
              <a:ahLst/>
              <a:cxnLst/>
              <a:rect l="l" t="t" r="r" b="b"/>
              <a:pathLst>
                <a:path w="207797" h="426644">
                  <a:moveTo>
                    <a:pt x="0" y="0"/>
                  </a:moveTo>
                  <a:lnTo>
                    <a:pt x="60888" y="0"/>
                  </a:lnTo>
                  <a:lnTo>
                    <a:pt x="139589" y="243809"/>
                  </a:lnTo>
                  <a:lnTo>
                    <a:pt x="153618" y="304754"/>
                  </a:lnTo>
                  <a:lnTo>
                    <a:pt x="157879" y="304754"/>
                  </a:lnTo>
                  <a:lnTo>
                    <a:pt x="146910" y="130451"/>
                  </a:lnTo>
                  <a:lnTo>
                    <a:pt x="146910" y="0"/>
                  </a:lnTo>
                  <a:lnTo>
                    <a:pt x="207797" y="0"/>
                  </a:lnTo>
                  <a:lnTo>
                    <a:pt x="207797" y="426644"/>
                  </a:lnTo>
                  <a:lnTo>
                    <a:pt x="146910" y="426644"/>
                  </a:lnTo>
                  <a:lnTo>
                    <a:pt x="68820"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0" name="Forma libre 85">
              <a:extLst>
                <a:ext uri="{FF2B5EF4-FFF2-40B4-BE49-F238E27FC236}">
                  <a16:creationId xmlns:a16="http://schemas.microsoft.com/office/drawing/2014/main" id="{482D51C6-853E-3B49-B7CB-31638FE316EF}"/>
                </a:ext>
              </a:extLst>
            </p:cNvPr>
            <p:cNvSpPr/>
            <p:nvPr/>
          </p:nvSpPr>
          <p:spPr>
            <a:xfrm>
              <a:off x="5459210" y="2838280"/>
              <a:ext cx="188899" cy="426644"/>
            </a:xfrm>
            <a:custGeom>
              <a:avLst/>
              <a:gdLst/>
              <a:ahLst/>
              <a:cxnLst/>
              <a:rect l="l" t="t" r="r" b="b"/>
              <a:pathLst>
                <a:path w="188899" h="426644">
                  <a:moveTo>
                    <a:pt x="60883" y="0"/>
                  </a:moveTo>
                  <a:lnTo>
                    <a:pt x="128016" y="0"/>
                  </a:lnTo>
                  <a:cubicBezTo>
                    <a:pt x="145202" y="444"/>
                    <a:pt x="159536" y="6410"/>
                    <a:pt x="171015" y="17896"/>
                  </a:cubicBezTo>
                  <a:cubicBezTo>
                    <a:pt x="182494" y="29382"/>
                    <a:pt x="188456" y="43724"/>
                    <a:pt x="188899" y="60922"/>
                  </a:cubicBezTo>
                  <a:lnTo>
                    <a:pt x="188899" y="121844"/>
                  </a:lnTo>
                  <a:lnTo>
                    <a:pt x="128016" y="121844"/>
                  </a:lnTo>
                  <a:lnTo>
                    <a:pt x="128016" y="70031"/>
                  </a:lnTo>
                  <a:cubicBezTo>
                    <a:pt x="127875" y="65928"/>
                    <a:pt x="126325"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4" y="371717"/>
                    <a:pt x="76141" y="371856"/>
                  </a:cubicBezTo>
                  <a:lnTo>
                    <a:pt x="112758" y="371856"/>
                  </a:lnTo>
                  <a:cubicBezTo>
                    <a:pt x="116865" y="371717"/>
                    <a:pt x="120399" y="370167"/>
                    <a:pt x="123362" y="367207"/>
                  </a:cubicBezTo>
                  <a:cubicBezTo>
                    <a:pt x="126325" y="364247"/>
                    <a:pt x="127875" y="360716"/>
                    <a:pt x="128016" y="356613"/>
                  </a:cubicBezTo>
                  <a:lnTo>
                    <a:pt x="128016" y="237712"/>
                  </a:lnTo>
                  <a:lnTo>
                    <a:pt x="91440" y="237703"/>
                  </a:lnTo>
                  <a:lnTo>
                    <a:pt x="91440" y="182823"/>
                  </a:lnTo>
                  <a:lnTo>
                    <a:pt x="188899" y="182823"/>
                  </a:lnTo>
                  <a:lnTo>
                    <a:pt x="188899" y="365758"/>
                  </a:lnTo>
                  <a:cubicBezTo>
                    <a:pt x="188456" y="382948"/>
                    <a:pt x="182494" y="397282"/>
                    <a:pt x="171015" y="408761"/>
                  </a:cubicBezTo>
                  <a:cubicBezTo>
                    <a:pt x="159536" y="420239"/>
                    <a:pt x="145202" y="426200"/>
                    <a:pt x="128016" y="426644"/>
                  </a:cubicBezTo>
                  <a:lnTo>
                    <a:pt x="60883" y="426644"/>
                  </a:lnTo>
                  <a:cubicBezTo>
                    <a:pt x="43697" y="426200"/>
                    <a:pt x="29363" y="420239"/>
                    <a:pt x="17884" y="408761"/>
                  </a:cubicBezTo>
                  <a:cubicBezTo>
                    <a:pt x="6405" y="397282"/>
                    <a:pt x="443" y="382948"/>
                    <a:pt x="0" y="365758"/>
                  </a:cubicBezTo>
                  <a:lnTo>
                    <a:pt x="0" y="60922"/>
                  </a:lnTo>
                  <a:cubicBezTo>
                    <a:pt x="443" y="43724"/>
                    <a:pt x="6405" y="29382"/>
                    <a:pt x="17884" y="17896"/>
                  </a:cubicBezTo>
                  <a:cubicBezTo>
                    <a:pt x="29363" y="6410"/>
                    <a:pt x="43697" y="444"/>
                    <a:pt x="6088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1" name="Forma libre 86">
              <a:extLst>
                <a:ext uri="{FF2B5EF4-FFF2-40B4-BE49-F238E27FC236}">
                  <a16:creationId xmlns:a16="http://schemas.microsoft.com/office/drawing/2014/main" id="{AC4A8FDD-563C-004F-AE86-7D398E42FD88}"/>
                </a:ext>
              </a:extLst>
            </p:cNvPr>
            <p:cNvSpPr/>
            <p:nvPr/>
          </p:nvSpPr>
          <p:spPr>
            <a:xfrm>
              <a:off x="572309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9" y="179756"/>
                  </a:lnTo>
                  <a:cubicBezTo>
                    <a:pt x="116866"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6"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2" name="Forma libre 87">
              <a:extLst>
                <a:ext uri="{FF2B5EF4-FFF2-40B4-BE49-F238E27FC236}">
                  <a16:creationId xmlns:a16="http://schemas.microsoft.com/office/drawing/2014/main" id="{E6193C48-6780-5444-B5BD-21AB3A449EB3}"/>
                </a:ext>
              </a:extLst>
            </p:cNvPr>
            <p:cNvSpPr/>
            <p:nvPr/>
          </p:nvSpPr>
          <p:spPr>
            <a:xfrm>
              <a:off x="59897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4" name="Forma libre 88">
              <a:extLst>
                <a:ext uri="{FF2B5EF4-FFF2-40B4-BE49-F238E27FC236}">
                  <a16:creationId xmlns:a16="http://schemas.microsoft.com/office/drawing/2014/main" id="{68B28E8F-EC73-D640-A302-29FFFB575834}"/>
                </a:ext>
              </a:extLst>
            </p:cNvPr>
            <p:cNvSpPr/>
            <p:nvPr/>
          </p:nvSpPr>
          <p:spPr>
            <a:xfrm>
              <a:off x="6185928" y="2838280"/>
              <a:ext cx="188900" cy="426644"/>
            </a:xfrm>
            <a:custGeom>
              <a:avLst/>
              <a:gdLst/>
              <a:ahLst/>
              <a:cxnLst/>
              <a:rect l="l" t="t" r="r" b="b"/>
              <a:pathLst>
                <a:path w="188900" h="426644">
                  <a:moveTo>
                    <a:pt x="60884" y="0"/>
                  </a:moveTo>
                  <a:lnTo>
                    <a:pt x="128016" y="0"/>
                  </a:lnTo>
                  <a:cubicBezTo>
                    <a:pt x="145203"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3" y="59438"/>
                  </a:cubicBezTo>
                  <a:cubicBezTo>
                    <a:pt x="120399" y="56478"/>
                    <a:pt x="116865" y="54928"/>
                    <a:pt x="112759" y="54788"/>
                  </a:cubicBezTo>
                  <a:lnTo>
                    <a:pt x="76141" y="54788"/>
                  </a:lnTo>
                  <a:cubicBezTo>
                    <a:pt x="72034" y="54928"/>
                    <a:pt x="68500" y="56478"/>
                    <a:pt x="65537" y="59438"/>
                  </a:cubicBezTo>
                  <a:cubicBezTo>
                    <a:pt x="62575" y="62398"/>
                    <a:pt x="61024" y="65929"/>
                    <a:pt x="60884" y="70033"/>
                  </a:cubicBezTo>
                  <a:lnTo>
                    <a:pt x="60884" y="127962"/>
                  </a:lnTo>
                  <a:cubicBezTo>
                    <a:pt x="61062" y="135635"/>
                    <a:pt x="62689" y="142089"/>
                    <a:pt x="65766"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3" y="426200"/>
                    <a:pt x="128016" y="426644"/>
                  </a:cubicBezTo>
                  <a:lnTo>
                    <a:pt x="60884" y="426644"/>
                  </a:lnTo>
                  <a:cubicBezTo>
                    <a:pt x="43697" y="426200"/>
                    <a:pt x="29364" y="420235"/>
                    <a:pt x="17885" y="408748"/>
                  </a:cubicBezTo>
                  <a:cubicBezTo>
                    <a:pt x="6406" y="397262"/>
                    <a:pt x="444" y="382920"/>
                    <a:pt x="0" y="365722"/>
                  </a:cubicBezTo>
                  <a:lnTo>
                    <a:pt x="0" y="304800"/>
                  </a:lnTo>
                  <a:lnTo>
                    <a:pt x="60884" y="304800"/>
                  </a:lnTo>
                  <a:lnTo>
                    <a:pt x="60884" y="356612"/>
                  </a:lnTo>
                  <a:cubicBezTo>
                    <a:pt x="61024" y="360715"/>
                    <a:pt x="62575" y="364247"/>
                    <a:pt x="65537" y="367207"/>
                  </a:cubicBezTo>
                  <a:cubicBezTo>
                    <a:pt x="68500" y="370167"/>
                    <a:pt x="72034" y="371716"/>
                    <a:pt x="76141" y="371856"/>
                  </a:cubicBezTo>
                  <a:lnTo>
                    <a:pt x="112759" y="371856"/>
                  </a:lnTo>
                  <a:cubicBezTo>
                    <a:pt x="116865" y="371716"/>
                    <a:pt x="120399" y="370167"/>
                    <a:pt x="123363" y="367207"/>
                  </a:cubicBezTo>
                  <a:cubicBezTo>
                    <a:pt x="126325" y="364247"/>
                    <a:pt x="127876" y="360715"/>
                    <a:pt x="128016" y="356612"/>
                  </a:cubicBezTo>
                  <a:lnTo>
                    <a:pt x="128016" y="286486"/>
                  </a:lnTo>
                  <a:cubicBezTo>
                    <a:pt x="127800" y="278813"/>
                    <a:pt x="126096" y="272359"/>
                    <a:pt x="122904" y="267125"/>
                  </a:cubicBezTo>
                  <a:cubicBezTo>
                    <a:pt x="119713" y="261892"/>
                    <a:pt x="116331" y="258182"/>
                    <a:pt x="112759" y="255997"/>
                  </a:cubicBezTo>
                  <a:lnTo>
                    <a:pt x="60275" y="221239"/>
                  </a:lnTo>
                  <a:cubicBezTo>
                    <a:pt x="43646" y="211063"/>
                    <a:pt x="29567" y="199706"/>
                    <a:pt x="18037" y="187167"/>
                  </a:cubicBezTo>
                  <a:cubicBezTo>
                    <a:pt x="6507" y="174629"/>
                    <a:pt x="495" y="157936"/>
                    <a:pt x="0" y="137089"/>
                  </a:cubicBezTo>
                  <a:lnTo>
                    <a:pt x="0" y="60922"/>
                  </a:lnTo>
                  <a:cubicBezTo>
                    <a:pt x="444" y="43724"/>
                    <a:pt x="6406" y="29382"/>
                    <a:pt x="17885"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5" name="Forma libre 89">
              <a:extLst>
                <a:ext uri="{FF2B5EF4-FFF2-40B4-BE49-F238E27FC236}">
                  <a16:creationId xmlns:a16="http://schemas.microsoft.com/office/drawing/2014/main" id="{A107DF49-BB9D-5C46-A73A-B48D255DC363}"/>
                </a:ext>
              </a:extLst>
            </p:cNvPr>
            <p:cNvSpPr/>
            <p:nvPr/>
          </p:nvSpPr>
          <p:spPr>
            <a:xfrm>
              <a:off x="64335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2" y="59438"/>
                  </a:cubicBezTo>
                  <a:cubicBezTo>
                    <a:pt x="120399" y="56478"/>
                    <a:pt x="116865" y="54928"/>
                    <a:pt x="112758" y="54788"/>
                  </a:cubicBezTo>
                  <a:lnTo>
                    <a:pt x="76141" y="54788"/>
                  </a:lnTo>
                  <a:cubicBezTo>
                    <a:pt x="72034" y="54928"/>
                    <a:pt x="68500" y="56478"/>
                    <a:pt x="65537" y="59438"/>
                  </a:cubicBezTo>
                  <a:cubicBezTo>
                    <a:pt x="62574" y="62398"/>
                    <a:pt x="61023" y="65929"/>
                    <a:pt x="60884" y="70033"/>
                  </a:cubicBezTo>
                  <a:lnTo>
                    <a:pt x="60884" y="127962"/>
                  </a:lnTo>
                  <a:cubicBezTo>
                    <a:pt x="61062" y="135635"/>
                    <a:pt x="62689" y="142089"/>
                    <a:pt x="65765"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5" y="408748"/>
                  </a:cubicBezTo>
                  <a:cubicBezTo>
                    <a:pt x="6406" y="397262"/>
                    <a:pt x="444" y="382920"/>
                    <a:pt x="0" y="365722"/>
                  </a:cubicBezTo>
                  <a:lnTo>
                    <a:pt x="0" y="304800"/>
                  </a:lnTo>
                  <a:lnTo>
                    <a:pt x="60884" y="304800"/>
                  </a:lnTo>
                  <a:lnTo>
                    <a:pt x="60884" y="356612"/>
                  </a:lnTo>
                  <a:cubicBezTo>
                    <a:pt x="61023" y="360715"/>
                    <a:pt x="62574" y="364247"/>
                    <a:pt x="65537" y="367207"/>
                  </a:cubicBezTo>
                  <a:cubicBezTo>
                    <a:pt x="68500" y="370167"/>
                    <a:pt x="72034" y="371716"/>
                    <a:pt x="76141" y="371856"/>
                  </a:cubicBezTo>
                  <a:lnTo>
                    <a:pt x="112758" y="371856"/>
                  </a:lnTo>
                  <a:cubicBezTo>
                    <a:pt x="116865" y="371716"/>
                    <a:pt x="120399" y="370167"/>
                    <a:pt x="123362" y="367207"/>
                  </a:cubicBezTo>
                  <a:cubicBezTo>
                    <a:pt x="126325" y="364247"/>
                    <a:pt x="127876" y="360715"/>
                    <a:pt x="128016" y="356612"/>
                  </a:cubicBezTo>
                  <a:lnTo>
                    <a:pt x="128016" y="286486"/>
                  </a:lnTo>
                  <a:cubicBezTo>
                    <a:pt x="127799" y="278813"/>
                    <a:pt x="126096" y="272359"/>
                    <a:pt x="122904" y="267125"/>
                  </a:cubicBezTo>
                  <a:cubicBezTo>
                    <a:pt x="119713" y="261892"/>
                    <a:pt x="116331" y="258182"/>
                    <a:pt x="112758" y="255997"/>
                  </a:cubicBezTo>
                  <a:lnTo>
                    <a:pt x="60275" y="221239"/>
                  </a:lnTo>
                  <a:cubicBezTo>
                    <a:pt x="43646" y="211063"/>
                    <a:pt x="29566" y="199706"/>
                    <a:pt x="18036" y="187167"/>
                  </a:cubicBezTo>
                  <a:cubicBezTo>
                    <a:pt x="6507" y="174629"/>
                    <a:pt x="494" y="157936"/>
                    <a:pt x="0" y="137089"/>
                  </a:cubicBezTo>
                  <a:lnTo>
                    <a:pt x="0" y="60922"/>
                  </a:lnTo>
                  <a:cubicBezTo>
                    <a:pt x="444" y="43724"/>
                    <a:pt x="6406" y="29382"/>
                    <a:pt x="17885"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6" name="Forma libre 90">
              <a:extLst>
                <a:ext uri="{FF2B5EF4-FFF2-40B4-BE49-F238E27FC236}">
                  <a16:creationId xmlns:a16="http://schemas.microsoft.com/office/drawing/2014/main" id="{AECF6A2F-B448-F94A-92AE-F7CDB22787B1}"/>
                </a:ext>
              </a:extLst>
            </p:cNvPr>
            <p:cNvSpPr/>
            <p:nvPr/>
          </p:nvSpPr>
          <p:spPr>
            <a:xfrm>
              <a:off x="678036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7" name="Forma libre 91">
              <a:extLst>
                <a:ext uri="{FF2B5EF4-FFF2-40B4-BE49-F238E27FC236}">
                  <a16:creationId xmlns:a16="http://schemas.microsoft.com/office/drawing/2014/main" id="{BA5E32C2-B7A9-8343-97CF-972ED9A5D9CA}"/>
                </a:ext>
              </a:extLst>
            </p:cNvPr>
            <p:cNvSpPr/>
            <p:nvPr/>
          </p:nvSpPr>
          <p:spPr>
            <a:xfrm>
              <a:off x="6983208" y="2838280"/>
              <a:ext cx="188900" cy="426644"/>
            </a:xfrm>
            <a:custGeom>
              <a:avLst/>
              <a:gdLst/>
              <a:ahLst/>
              <a:cxnLst/>
              <a:rect l="l" t="t" r="r" b="b"/>
              <a:pathLst>
                <a:path w="188900" h="426644">
                  <a:moveTo>
                    <a:pt x="60884" y="0"/>
                  </a:moveTo>
                  <a:lnTo>
                    <a:pt x="128016" y="0"/>
                  </a:lnTo>
                  <a:cubicBezTo>
                    <a:pt x="145203" y="444"/>
                    <a:pt x="159536" y="6405"/>
                    <a:pt x="171016" y="17883"/>
                  </a:cubicBezTo>
                  <a:cubicBezTo>
                    <a:pt x="182495" y="29362"/>
                    <a:pt x="188456" y="43696"/>
                    <a:pt x="188900" y="60884"/>
                  </a:cubicBezTo>
                  <a:lnTo>
                    <a:pt x="188900" y="365759"/>
                  </a:lnTo>
                  <a:cubicBezTo>
                    <a:pt x="188456" y="382948"/>
                    <a:pt x="182495" y="397282"/>
                    <a:pt x="171016" y="408761"/>
                  </a:cubicBezTo>
                  <a:cubicBezTo>
                    <a:pt x="159536" y="420239"/>
                    <a:pt x="145203" y="426200"/>
                    <a:pt x="128016" y="426644"/>
                  </a:cubicBezTo>
                  <a:lnTo>
                    <a:pt x="60884" y="426644"/>
                  </a:lnTo>
                  <a:cubicBezTo>
                    <a:pt x="43697" y="426200"/>
                    <a:pt x="29364" y="420239"/>
                    <a:pt x="17884" y="408761"/>
                  </a:cubicBezTo>
                  <a:cubicBezTo>
                    <a:pt x="6406" y="397282"/>
                    <a:pt x="444" y="382948"/>
                    <a:pt x="0" y="365759"/>
                  </a:cubicBezTo>
                  <a:lnTo>
                    <a:pt x="0" y="60884"/>
                  </a:lnTo>
                  <a:cubicBezTo>
                    <a:pt x="444" y="43696"/>
                    <a:pt x="6406" y="29362"/>
                    <a:pt x="17884" y="17883"/>
                  </a:cubicBezTo>
                  <a:cubicBezTo>
                    <a:pt x="29364" y="6405"/>
                    <a:pt x="43697"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3" y="367207"/>
                  </a:cubicBezTo>
                  <a:cubicBezTo>
                    <a:pt x="126325" y="364247"/>
                    <a:pt x="127877" y="360716"/>
                    <a:pt x="128016" y="356613"/>
                  </a:cubicBezTo>
                  <a:lnTo>
                    <a:pt x="128016" y="70031"/>
                  </a:lnTo>
                  <a:cubicBezTo>
                    <a:pt x="127877" y="65928"/>
                    <a:pt x="126325" y="62396"/>
                    <a:pt x="123363"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8" name="Forma libre 92">
              <a:extLst>
                <a:ext uri="{FF2B5EF4-FFF2-40B4-BE49-F238E27FC236}">
                  <a16:creationId xmlns:a16="http://schemas.microsoft.com/office/drawing/2014/main" id="{5A38AD05-7795-2F44-990C-8616F42EE57E}"/>
                </a:ext>
              </a:extLst>
            </p:cNvPr>
            <p:cNvSpPr/>
            <p:nvPr/>
          </p:nvSpPr>
          <p:spPr>
            <a:xfrm>
              <a:off x="7247089" y="2838280"/>
              <a:ext cx="205968" cy="426644"/>
            </a:xfrm>
            <a:custGeom>
              <a:avLst/>
              <a:gdLst/>
              <a:ahLst/>
              <a:cxnLst/>
              <a:rect l="l" t="t" r="r" b="b"/>
              <a:pathLst>
                <a:path w="205968" h="426644">
                  <a:moveTo>
                    <a:pt x="0" y="0"/>
                  </a:moveTo>
                  <a:lnTo>
                    <a:pt x="128016" y="0"/>
                  </a:lnTo>
                  <a:cubicBezTo>
                    <a:pt x="145203" y="444"/>
                    <a:pt x="159536" y="6405"/>
                    <a:pt x="171015" y="17883"/>
                  </a:cubicBezTo>
                  <a:cubicBezTo>
                    <a:pt x="182494" y="29362"/>
                    <a:pt x="188455" y="43695"/>
                    <a:pt x="188900" y="60884"/>
                  </a:cubicBezTo>
                  <a:lnTo>
                    <a:pt x="188900" y="163906"/>
                  </a:lnTo>
                  <a:cubicBezTo>
                    <a:pt x="188506" y="178931"/>
                    <a:pt x="184423" y="191250"/>
                    <a:pt x="176647" y="200863"/>
                  </a:cubicBezTo>
                  <a:cubicBezTo>
                    <a:pt x="168872" y="210477"/>
                    <a:pt x="159765"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9" name="Forma libre 93">
              <a:extLst>
                <a:ext uri="{FF2B5EF4-FFF2-40B4-BE49-F238E27FC236}">
                  <a16:creationId xmlns:a16="http://schemas.microsoft.com/office/drawing/2014/main" id="{414D0AE5-6EC5-3A48-8AFD-009268A31326}"/>
                </a:ext>
              </a:extLst>
            </p:cNvPr>
            <p:cNvSpPr/>
            <p:nvPr/>
          </p:nvSpPr>
          <p:spPr>
            <a:xfrm>
              <a:off x="759951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0" name="Forma libre 94">
              <a:extLst>
                <a:ext uri="{FF2B5EF4-FFF2-40B4-BE49-F238E27FC236}">
                  <a16:creationId xmlns:a16="http://schemas.microsoft.com/office/drawing/2014/main" id="{04CF36CD-454E-3341-9C94-D12C28D0D1EE}"/>
                </a:ext>
              </a:extLst>
            </p:cNvPr>
            <p:cNvSpPr/>
            <p:nvPr/>
          </p:nvSpPr>
          <p:spPr>
            <a:xfrm>
              <a:off x="7809064" y="2838280"/>
              <a:ext cx="188900" cy="426644"/>
            </a:xfrm>
            <a:custGeom>
              <a:avLst/>
              <a:gdLst/>
              <a:ahLst/>
              <a:cxnLst/>
              <a:rect l="l" t="t" r="r" b="b"/>
              <a:pathLst>
                <a:path w="188900" h="426644">
                  <a:moveTo>
                    <a:pt x="0" y="0"/>
                  </a:moveTo>
                  <a:lnTo>
                    <a:pt x="128016" y="0"/>
                  </a:lnTo>
                  <a:cubicBezTo>
                    <a:pt x="145203" y="444"/>
                    <a:pt x="159536" y="6405"/>
                    <a:pt x="171015" y="17883"/>
                  </a:cubicBezTo>
                  <a:cubicBezTo>
                    <a:pt x="182494" y="29362"/>
                    <a:pt x="188455" y="43696"/>
                    <a:pt x="188900" y="60884"/>
                  </a:cubicBezTo>
                  <a:lnTo>
                    <a:pt x="188900" y="365759"/>
                  </a:lnTo>
                  <a:cubicBezTo>
                    <a:pt x="188455" y="382948"/>
                    <a:pt x="182494" y="397282"/>
                    <a:pt x="171015" y="408761"/>
                  </a:cubicBezTo>
                  <a:cubicBezTo>
                    <a:pt x="159536" y="420239"/>
                    <a:pt x="145203" y="426200"/>
                    <a:pt x="128016" y="426644"/>
                  </a:cubicBezTo>
                  <a:lnTo>
                    <a:pt x="0" y="426644"/>
                  </a:lnTo>
                  <a:lnTo>
                    <a:pt x="0" y="0"/>
                  </a:lnTo>
                  <a:close/>
                  <a:moveTo>
                    <a:pt x="60884" y="54788"/>
                  </a:moveTo>
                  <a:lnTo>
                    <a:pt x="60884" y="371856"/>
                  </a:lnTo>
                  <a:lnTo>
                    <a:pt x="112758" y="371856"/>
                  </a:lnTo>
                  <a:cubicBezTo>
                    <a:pt x="116865"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1" name="Forma libre 95">
              <a:extLst>
                <a:ext uri="{FF2B5EF4-FFF2-40B4-BE49-F238E27FC236}">
                  <a16:creationId xmlns:a16="http://schemas.microsoft.com/office/drawing/2014/main" id="{DFC823B4-EEEE-0449-B7EB-C4D4A0338E84}"/>
                </a:ext>
              </a:extLst>
            </p:cNvPr>
            <p:cNvSpPr/>
            <p:nvPr/>
          </p:nvSpPr>
          <p:spPr>
            <a:xfrm>
              <a:off x="8073325" y="2838280"/>
              <a:ext cx="188900" cy="426644"/>
            </a:xfrm>
            <a:custGeom>
              <a:avLst/>
              <a:gdLst/>
              <a:ahLst/>
              <a:cxnLst/>
              <a:rect l="l" t="t" r="r" b="b"/>
              <a:pathLst>
                <a:path w="188900" h="426644">
                  <a:moveTo>
                    <a:pt x="0" y="0"/>
                  </a:moveTo>
                  <a:lnTo>
                    <a:pt x="60884" y="0"/>
                  </a:lnTo>
                  <a:lnTo>
                    <a:pt x="60884" y="356616"/>
                  </a:lnTo>
                  <a:cubicBezTo>
                    <a:pt x="61024" y="360718"/>
                    <a:pt x="62576" y="364249"/>
                    <a:pt x="65538" y="367208"/>
                  </a:cubicBezTo>
                  <a:cubicBezTo>
                    <a:pt x="68500" y="370167"/>
                    <a:pt x="72034" y="371717"/>
                    <a:pt x="76142" y="371856"/>
                  </a:cubicBezTo>
                  <a:lnTo>
                    <a:pt x="112759" y="371856"/>
                  </a:lnTo>
                  <a:cubicBezTo>
                    <a:pt x="116866" y="371717"/>
                    <a:pt x="120400" y="370167"/>
                    <a:pt x="123363" y="367208"/>
                  </a:cubicBezTo>
                  <a:cubicBezTo>
                    <a:pt x="126325" y="364249"/>
                    <a:pt x="127877" y="360718"/>
                    <a:pt x="128016" y="356616"/>
                  </a:cubicBezTo>
                  <a:lnTo>
                    <a:pt x="128016" y="0"/>
                  </a:lnTo>
                  <a:lnTo>
                    <a:pt x="188900" y="0"/>
                  </a:lnTo>
                  <a:lnTo>
                    <a:pt x="188900" y="365760"/>
                  </a:lnTo>
                  <a:cubicBezTo>
                    <a:pt x="188456" y="382949"/>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9"/>
                    <a:pt x="0" y="36576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2" name="Forma libre 96">
              <a:extLst>
                <a:ext uri="{FF2B5EF4-FFF2-40B4-BE49-F238E27FC236}">
                  <a16:creationId xmlns:a16="http://schemas.microsoft.com/office/drawing/2014/main" id="{EE414E50-D029-8144-BB99-3C41A7BD6733}"/>
                </a:ext>
              </a:extLst>
            </p:cNvPr>
            <p:cNvSpPr/>
            <p:nvPr/>
          </p:nvSpPr>
          <p:spPr>
            <a:xfrm>
              <a:off x="8335758" y="2838280"/>
              <a:ext cx="188900" cy="426644"/>
            </a:xfrm>
            <a:custGeom>
              <a:avLst/>
              <a:gdLst/>
              <a:ahLst/>
              <a:cxnLst/>
              <a:rect l="l" t="t" r="r" b="b"/>
              <a:pathLst>
                <a:path w="188900" h="426644">
                  <a:moveTo>
                    <a:pt x="60884" y="0"/>
                  </a:moveTo>
                  <a:lnTo>
                    <a:pt x="128016" y="0"/>
                  </a:lnTo>
                  <a:cubicBezTo>
                    <a:pt x="145202" y="444"/>
                    <a:pt x="159536" y="6410"/>
                    <a:pt x="171016" y="17896"/>
                  </a:cubicBezTo>
                  <a:cubicBezTo>
                    <a:pt x="182494" y="29382"/>
                    <a:pt x="188456" y="43724"/>
                    <a:pt x="188900" y="60922"/>
                  </a:cubicBezTo>
                  <a:lnTo>
                    <a:pt x="188900" y="121844"/>
                  </a:lnTo>
                  <a:lnTo>
                    <a:pt x="128016" y="121844"/>
                  </a:lnTo>
                  <a:lnTo>
                    <a:pt x="128016" y="70031"/>
                  </a:lnTo>
                  <a:cubicBezTo>
                    <a:pt x="127876" y="65928"/>
                    <a:pt x="126324" y="62396"/>
                    <a:pt x="123362" y="59437"/>
                  </a:cubicBezTo>
                  <a:cubicBezTo>
                    <a:pt x="120400" y="56477"/>
                    <a:pt x="116866" y="54928"/>
                    <a:pt x="112758"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6"/>
                    <a:pt x="123362" y="367203"/>
                  </a:cubicBezTo>
                  <a:cubicBezTo>
                    <a:pt x="126324" y="364241"/>
                    <a:pt x="127876" y="360701"/>
                    <a:pt x="128016" y="356584"/>
                  </a:cubicBezTo>
                  <a:lnTo>
                    <a:pt x="128016" y="304800"/>
                  </a:lnTo>
                  <a:lnTo>
                    <a:pt x="188900" y="304800"/>
                  </a:lnTo>
                  <a:lnTo>
                    <a:pt x="188900" y="365758"/>
                  </a:lnTo>
                  <a:cubicBezTo>
                    <a:pt x="188456" y="382948"/>
                    <a:pt x="182494" y="397282"/>
                    <a:pt x="171016" y="408761"/>
                  </a:cubicBezTo>
                  <a:cubicBezTo>
                    <a:pt x="159536" y="420239"/>
                    <a:pt x="145202" y="426200"/>
                    <a:pt x="128016" y="426644"/>
                  </a:cubicBezTo>
                  <a:lnTo>
                    <a:pt x="60884" y="426644"/>
                  </a:lnTo>
                  <a:cubicBezTo>
                    <a:pt x="43697" y="426200"/>
                    <a:pt x="29364" y="420239"/>
                    <a:pt x="17884" y="408761"/>
                  </a:cubicBezTo>
                  <a:cubicBezTo>
                    <a:pt x="6406" y="397282"/>
                    <a:pt x="444" y="382948"/>
                    <a:pt x="0" y="365758"/>
                  </a:cubicBezTo>
                  <a:lnTo>
                    <a:pt x="0" y="60922"/>
                  </a:lnTo>
                  <a:cubicBezTo>
                    <a:pt x="444" y="43724"/>
                    <a:pt x="6406" y="29382"/>
                    <a:pt x="17884"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3" name="Forma libre 97">
              <a:extLst>
                <a:ext uri="{FF2B5EF4-FFF2-40B4-BE49-F238E27FC236}">
                  <a16:creationId xmlns:a16="http://schemas.microsoft.com/office/drawing/2014/main" id="{4BE15F64-D8F2-324C-83FC-011A858F7A41}"/>
                </a:ext>
              </a:extLst>
            </p:cNvPr>
            <p:cNvSpPr/>
            <p:nvPr/>
          </p:nvSpPr>
          <p:spPr>
            <a:xfrm>
              <a:off x="8565464" y="2838280"/>
              <a:ext cx="218237" cy="426644"/>
            </a:xfrm>
            <a:custGeom>
              <a:avLst/>
              <a:gdLst/>
              <a:ahLst/>
              <a:cxnLst/>
              <a:rect l="l" t="t" r="r" b="b"/>
              <a:pathLst>
                <a:path w="218237" h="426644">
                  <a:moveTo>
                    <a:pt x="75590" y="0"/>
                  </a:moveTo>
                  <a:lnTo>
                    <a:pt x="142647" y="0"/>
                  </a:lnTo>
                  <a:lnTo>
                    <a:pt x="218237" y="426644"/>
                  </a:lnTo>
                  <a:lnTo>
                    <a:pt x="154838" y="426644"/>
                  </a:lnTo>
                  <a:lnTo>
                    <a:pt x="145085" y="359600"/>
                  </a:lnTo>
                  <a:cubicBezTo>
                    <a:pt x="144201" y="359600"/>
                    <a:pt x="137977" y="359600"/>
                    <a:pt x="126413" y="359600"/>
                  </a:cubicBezTo>
                  <a:cubicBezTo>
                    <a:pt x="114849" y="359600"/>
                    <a:pt x="103253" y="359600"/>
                    <a:pt x="91621" y="359600"/>
                  </a:cubicBezTo>
                  <a:cubicBezTo>
                    <a:pt x="79989" y="359600"/>
                    <a:pt x="73630" y="359600"/>
                    <a:pt x="72542" y="359600"/>
                  </a:cubicBezTo>
                  <a:lnTo>
                    <a:pt x="63399" y="426644"/>
                  </a:lnTo>
                  <a:lnTo>
                    <a:pt x="0" y="426644"/>
                  </a:lnTo>
                  <a:lnTo>
                    <a:pt x="75590" y="0"/>
                  </a:lnTo>
                  <a:close/>
                  <a:moveTo>
                    <a:pt x="107289" y="92644"/>
                  </a:moveTo>
                  <a:lnTo>
                    <a:pt x="102413" y="152374"/>
                  </a:lnTo>
                  <a:lnTo>
                    <a:pt x="80467" y="304746"/>
                  </a:lnTo>
                  <a:lnTo>
                    <a:pt x="137161"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4" name="Forma libre 98">
              <a:extLst>
                <a:ext uri="{FF2B5EF4-FFF2-40B4-BE49-F238E27FC236}">
                  <a16:creationId xmlns:a16="http://schemas.microsoft.com/office/drawing/2014/main" id="{4497F9CF-E902-A641-81F4-C2E1EF357053}"/>
                </a:ext>
              </a:extLst>
            </p:cNvPr>
            <p:cNvSpPr/>
            <p:nvPr/>
          </p:nvSpPr>
          <p:spPr>
            <a:xfrm>
              <a:off x="8783356" y="2838280"/>
              <a:ext cx="182804" cy="426644"/>
            </a:xfrm>
            <a:custGeom>
              <a:avLst/>
              <a:gdLst/>
              <a:ahLst/>
              <a:cxnLst/>
              <a:rect l="l" t="t" r="r" b="b"/>
              <a:pathLst>
                <a:path w="182804" h="426644">
                  <a:moveTo>
                    <a:pt x="0" y="0"/>
                  </a:moveTo>
                  <a:lnTo>
                    <a:pt x="182804" y="0"/>
                  </a:lnTo>
                  <a:lnTo>
                    <a:pt x="182804" y="54788"/>
                  </a:lnTo>
                  <a:lnTo>
                    <a:pt x="121844" y="54788"/>
                  </a:lnTo>
                  <a:lnTo>
                    <a:pt x="121844" y="426644"/>
                  </a:lnTo>
                  <a:lnTo>
                    <a:pt x="60961" y="426644"/>
                  </a:lnTo>
                  <a:lnTo>
                    <a:pt x="60961"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5" name="Forma libre 99">
              <a:extLst>
                <a:ext uri="{FF2B5EF4-FFF2-40B4-BE49-F238E27FC236}">
                  <a16:creationId xmlns:a16="http://schemas.microsoft.com/office/drawing/2014/main" id="{234F3CF8-BC9D-9344-9A00-DB40C8ED72E7}"/>
                </a:ext>
              </a:extLst>
            </p:cNvPr>
            <p:cNvSpPr/>
            <p:nvPr/>
          </p:nvSpPr>
          <p:spPr>
            <a:xfrm>
              <a:off x="9002508" y="2838280"/>
              <a:ext cx="188900" cy="426644"/>
            </a:xfrm>
            <a:custGeom>
              <a:avLst/>
              <a:gdLst/>
              <a:ahLst/>
              <a:cxnLst/>
              <a:rect l="l" t="t" r="r" b="b"/>
              <a:pathLst>
                <a:path w="188900" h="426644">
                  <a:moveTo>
                    <a:pt x="60884" y="0"/>
                  </a:moveTo>
                  <a:lnTo>
                    <a:pt x="128016" y="0"/>
                  </a:lnTo>
                  <a:cubicBezTo>
                    <a:pt x="145202" y="444"/>
                    <a:pt x="159536" y="6405"/>
                    <a:pt x="171016" y="17883"/>
                  </a:cubicBezTo>
                  <a:cubicBezTo>
                    <a:pt x="182494" y="29362"/>
                    <a:pt x="188456" y="43696"/>
                    <a:pt x="188900" y="60884"/>
                  </a:cubicBezTo>
                  <a:lnTo>
                    <a:pt x="188900" y="365759"/>
                  </a:lnTo>
                  <a:cubicBezTo>
                    <a:pt x="188456" y="382948"/>
                    <a:pt x="182494" y="397282"/>
                    <a:pt x="171016" y="408761"/>
                  </a:cubicBezTo>
                  <a:cubicBezTo>
                    <a:pt x="159536" y="420239"/>
                    <a:pt x="145202" y="426200"/>
                    <a:pt x="128016"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6" name="Forma libre 100">
              <a:extLst>
                <a:ext uri="{FF2B5EF4-FFF2-40B4-BE49-F238E27FC236}">
                  <a16:creationId xmlns:a16="http://schemas.microsoft.com/office/drawing/2014/main" id="{5466BFD6-1F12-3146-AA4D-9A07B846ACEE}"/>
                </a:ext>
              </a:extLst>
            </p:cNvPr>
            <p:cNvSpPr/>
            <p:nvPr/>
          </p:nvSpPr>
          <p:spPr>
            <a:xfrm>
              <a:off x="9266389" y="2838280"/>
              <a:ext cx="205968" cy="426644"/>
            </a:xfrm>
            <a:custGeom>
              <a:avLst/>
              <a:gdLst/>
              <a:ahLst/>
              <a:cxnLst/>
              <a:rect l="l" t="t" r="r" b="b"/>
              <a:pathLst>
                <a:path w="205968" h="426644">
                  <a:moveTo>
                    <a:pt x="0" y="0"/>
                  </a:moveTo>
                  <a:lnTo>
                    <a:pt x="128016" y="0"/>
                  </a:lnTo>
                  <a:cubicBezTo>
                    <a:pt x="145203" y="444"/>
                    <a:pt x="159535" y="6405"/>
                    <a:pt x="171015" y="17883"/>
                  </a:cubicBezTo>
                  <a:cubicBezTo>
                    <a:pt x="182494" y="29362"/>
                    <a:pt x="188455" y="43695"/>
                    <a:pt x="188899" y="60884"/>
                  </a:cubicBezTo>
                  <a:lnTo>
                    <a:pt x="188899" y="163906"/>
                  </a:lnTo>
                  <a:cubicBezTo>
                    <a:pt x="188506" y="178931"/>
                    <a:pt x="184423" y="191250"/>
                    <a:pt x="176647" y="200863"/>
                  </a:cubicBezTo>
                  <a:cubicBezTo>
                    <a:pt x="168871" y="210477"/>
                    <a:pt x="159765" y="216853"/>
                    <a:pt x="149325" y="219990"/>
                  </a:cubicBezTo>
                  <a:lnTo>
                    <a:pt x="205968" y="426644"/>
                  </a:lnTo>
                  <a:lnTo>
                    <a:pt x="142019" y="426644"/>
                  </a:lnTo>
                  <a:lnTo>
                    <a:pt x="91397" y="234620"/>
                  </a:lnTo>
                  <a:lnTo>
                    <a:pt x="60883" y="234620"/>
                  </a:lnTo>
                  <a:lnTo>
                    <a:pt x="60883" y="426644"/>
                  </a:lnTo>
                  <a:lnTo>
                    <a:pt x="0" y="426644"/>
                  </a:lnTo>
                  <a:lnTo>
                    <a:pt x="0" y="0"/>
                  </a:lnTo>
                  <a:close/>
                  <a:moveTo>
                    <a:pt x="60883" y="54788"/>
                  </a:moveTo>
                  <a:lnTo>
                    <a:pt x="60883" y="179756"/>
                  </a:lnTo>
                  <a:lnTo>
                    <a:pt x="112758" y="179756"/>
                  </a:lnTo>
                  <a:cubicBezTo>
                    <a:pt x="116865" y="179616"/>
                    <a:pt x="120399" y="178067"/>
                    <a:pt x="123362" y="175108"/>
                  </a:cubicBezTo>
                  <a:cubicBezTo>
                    <a:pt x="126324" y="172149"/>
                    <a:pt x="127876" y="168618"/>
                    <a:pt x="128016" y="164516"/>
                  </a:cubicBezTo>
                  <a:lnTo>
                    <a:pt x="128016" y="70028"/>
                  </a:lnTo>
                  <a:cubicBezTo>
                    <a:pt x="127876" y="65926"/>
                    <a:pt x="126324" y="62395"/>
                    <a:pt x="123362" y="59436"/>
                  </a:cubicBezTo>
                  <a:cubicBezTo>
                    <a:pt x="120399" y="56477"/>
                    <a:pt x="116865" y="54928"/>
                    <a:pt x="112758" y="54788"/>
                  </a:cubicBezTo>
                  <a:lnTo>
                    <a:pt x="6088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7" name="Forma libre 101">
              <a:extLst>
                <a:ext uri="{FF2B5EF4-FFF2-40B4-BE49-F238E27FC236}">
                  <a16:creationId xmlns:a16="http://schemas.microsoft.com/office/drawing/2014/main" id="{C06CB55C-8993-4C4F-9EB8-64F11F913F36}"/>
                </a:ext>
              </a:extLst>
            </p:cNvPr>
            <p:cNvSpPr/>
            <p:nvPr/>
          </p:nvSpPr>
          <p:spPr>
            <a:xfrm>
              <a:off x="95196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4" y="62398"/>
                    <a:pt x="123362" y="59438"/>
                  </a:cubicBezTo>
                  <a:cubicBezTo>
                    <a:pt x="120399" y="56478"/>
                    <a:pt x="116864" y="54928"/>
                    <a:pt x="112758" y="54788"/>
                  </a:cubicBezTo>
                  <a:lnTo>
                    <a:pt x="76140" y="54788"/>
                  </a:lnTo>
                  <a:cubicBezTo>
                    <a:pt x="72034" y="54928"/>
                    <a:pt x="68500" y="56478"/>
                    <a:pt x="65536" y="59438"/>
                  </a:cubicBezTo>
                  <a:cubicBezTo>
                    <a:pt x="62574" y="62398"/>
                    <a:pt x="61023" y="65929"/>
                    <a:pt x="60884" y="70033"/>
                  </a:cubicBezTo>
                  <a:lnTo>
                    <a:pt x="60884" y="127962"/>
                  </a:lnTo>
                  <a:cubicBezTo>
                    <a:pt x="61062" y="135635"/>
                    <a:pt x="62688" y="142089"/>
                    <a:pt x="65765" y="147323"/>
                  </a:cubicBezTo>
                  <a:cubicBezTo>
                    <a:pt x="68842" y="152557"/>
                    <a:pt x="72301" y="156267"/>
                    <a:pt x="76140" y="158452"/>
                  </a:cubicBezTo>
                  <a:lnTo>
                    <a:pt x="127404" y="190770"/>
                  </a:lnTo>
                  <a:cubicBezTo>
                    <a:pt x="143552" y="200247"/>
                    <a:pt x="157684" y="211782"/>
                    <a:pt x="169796" y="225376"/>
                  </a:cubicBezTo>
                  <a:cubicBezTo>
                    <a:pt x="181910"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4" y="408748"/>
                  </a:cubicBezTo>
                  <a:cubicBezTo>
                    <a:pt x="6405" y="397262"/>
                    <a:pt x="444" y="382920"/>
                    <a:pt x="0" y="365722"/>
                  </a:cubicBezTo>
                  <a:lnTo>
                    <a:pt x="0" y="304800"/>
                  </a:lnTo>
                  <a:lnTo>
                    <a:pt x="60884" y="304800"/>
                  </a:lnTo>
                  <a:lnTo>
                    <a:pt x="60884" y="356612"/>
                  </a:lnTo>
                  <a:cubicBezTo>
                    <a:pt x="61023" y="360715"/>
                    <a:pt x="62574" y="364247"/>
                    <a:pt x="65536" y="367207"/>
                  </a:cubicBezTo>
                  <a:cubicBezTo>
                    <a:pt x="68500" y="370167"/>
                    <a:pt x="72034" y="371716"/>
                    <a:pt x="76140" y="371856"/>
                  </a:cubicBezTo>
                  <a:lnTo>
                    <a:pt x="112758" y="371856"/>
                  </a:lnTo>
                  <a:cubicBezTo>
                    <a:pt x="116864" y="371716"/>
                    <a:pt x="120399" y="370167"/>
                    <a:pt x="123362" y="367207"/>
                  </a:cubicBezTo>
                  <a:cubicBezTo>
                    <a:pt x="126324" y="364247"/>
                    <a:pt x="127876" y="360715"/>
                    <a:pt x="128016" y="356612"/>
                  </a:cubicBezTo>
                  <a:lnTo>
                    <a:pt x="128016" y="286486"/>
                  </a:lnTo>
                  <a:cubicBezTo>
                    <a:pt x="127799" y="278813"/>
                    <a:pt x="126096" y="272359"/>
                    <a:pt x="122904" y="267125"/>
                  </a:cubicBezTo>
                  <a:cubicBezTo>
                    <a:pt x="119712" y="261892"/>
                    <a:pt x="116330" y="258182"/>
                    <a:pt x="112758" y="255997"/>
                  </a:cubicBezTo>
                  <a:lnTo>
                    <a:pt x="60274" y="221239"/>
                  </a:lnTo>
                  <a:cubicBezTo>
                    <a:pt x="43646" y="211063"/>
                    <a:pt x="29566" y="199706"/>
                    <a:pt x="18036" y="187167"/>
                  </a:cubicBezTo>
                  <a:cubicBezTo>
                    <a:pt x="6506" y="174629"/>
                    <a:pt x="494" y="157936"/>
                    <a:pt x="0" y="137089"/>
                  </a:cubicBezTo>
                  <a:lnTo>
                    <a:pt x="0" y="60922"/>
                  </a:lnTo>
                  <a:cubicBezTo>
                    <a:pt x="444" y="43724"/>
                    <a:pt x="6405"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8" name="Forma libre 102">
              <a:extLst>
                <a:ext uri="{FF2B5EF4-FFF2-40B4-BE49-F238E27FC236}">
                  <a16:creationId xmlns:a16="http://schemas.microsoft.com/office/drawing/2014/main" id="{22D6B643-EE31-8D4D-B39F-DC15EF4FB085}"/>
                </a:ext>
              </a:extLst>
            </p:cNvPr>
            <p:cNvSpPr/>
            <p:nvPr/>
          </p:nvSpPr>
          <p:spPr>
            <a:xfrm>
              <a:off x="98650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9" name="Forma libre 103">
              <a:extLst>
                <a:ext uri="{FF2B5EF4-FFF2-40B4-BE49-F238E27FC236}">
                  <a16:creationId xmlns:a16="http://schemas.microsoft.com/office/drawing/2014/main" id="{E3EA3EBE-774A-AC41-B1AB-E348DC816CA4}"/>
                </a:ext>
              </a:extLst>
            </p:cNvPr>
            <p:cNvSpPr/>
            <p:nvPr/>
          </p:nvSpPr>
          <p:spPr>
            <a:xfrm>
              <a:off x="10112666" y="2838280"/>
              <a:ext cx="182804" cy="426644"/>
            </a:xfrm>
            <a:custGeom>
              <a:avLst/>
              <a:gdLst/>
              <a:ahLst/>
              <a:cxnLst/>
              <a:rect l="l" t="t" r="r" b="b"/>
              <a:pathLst>
                <a:path w="182804" h="426644">
                  <a:moveTo>
                    <a:pt x="60884" y="0"/>
                  </a:moveTo>
                  <a:lnTo>
                    <a:pt x="121920" y="0"/>
                  </a:lnTo>
                  <a:cubicBezTo>
                    <a:pt x="139106" y="444"/>
                    <a:pt x="153440" y="6405"/>
                    <a:pt x="164919" y="17883"/>
                  </a:cubicBezTo>
                  <a:cubicBezTo>
                    <a:pt x="176398" y="29362"/>
                    <a:pt x="182359" y="43696"/>
                    <a:pt x="182804" y="60884"/>
                  </a:cubicBezTo>
                  <a:lnTo>
                    <a:pt x="182804" y="365759"/>
                  </a:lnTo>
                  <a:cubicBezTo>
                    <a:pt x="182359" y="382948"/>
                    <a:pt x="176398" y="397282"/>
                    <a:pt x="164919" y="408761"/>
                  </a:cubicBezTo>
                  <a:cubicBezTo>
                    <a:pt x="153440" y="420239"/>
                    <a:pt x="139106" y="426200"/>
                    <a:pt x="121920"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3" y="54788"/>
                  </a:moveTo>
                  <a:cubicBezTo>
                    <a:pt x="72035" y="54928"/>
                    <a:pt x="68501" y="56477"/>
                    <a:pt x="65538" y="59437"/>
                  </a:cubicBezTo>
                  <a:cubicBezTo>
                    <a:pt x="62575" y="62396"/>
                    <a:pt x="61024" y="65928"/>
                    <a:pt x="60884" y="70031"/>
                  </a:cubicBezTo>
                  <a:lnTo>
                    <a:pt x="60884" y="356613"/>
                  </a:lnTo>
                  <a:cubicBezTo>
                    <a:pt x="61024" y="360716"/>
                    <a:pt x="62575" y="364247"/>
                    <a:pt x="65538" y="367207"/>
                  </a:cubicBezTo>
                  <a:cubicBezTo>
                    <a:pt x="68501" y="370167"/>
                    <a:pt x="72035" y="371717"/>
                    <a:pt x="76143" y="371856"/>
                  </a:cubicBezTo>
                  <a:lnTo>
                    <a:pt x="106661" y="371856"/>
                  </a:lnTo>
                  <a:cubicBezTo>
                    <a:pt x="110768" y="371717"/>
                    <a:pt x="114303" y="370167"/>
                    <a:pt x="117266" y="367207"/>
                  </a:cubicBezTo>
                  <a:cubicBezTo>
                    <a:pt x="120228" y="364247"/>
                    <a:pt x="121780" y="360716"/>
                    <a:pt x="121920" y="356613"/>
                  </a:cubicBezTo>
                  <a:lnTo>
                    <a:pt x="121920" y="70031"/>
                  </a:lnTo>
                  <a:cubicBezTo>
                    <a:pt x="121780" y="65928"/>
                    <a:pt x="120228" y="62396"/>
                    <a:pt x="117266" y="59437"/>
                  </a:cubicBezTo>
                  <a:cubicBezTo>
                    <a:pt x="114303" y="56477"/>
                    <a:pt x="110768" y="54928"/>
                    <a:pt x="106661" y="54788"/>
                  </a:cubicBezTo>
                  <a:lnTo>
                    <a:pt x="7614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0" name="Forma libre 104">
              <a:extLst>
                <a:ext uri="{FF2B5EF4-FFF2-40B4-BE49-F238E27FC236}">
                  <a16:creationId xmlns:a16="http://schemas.microsoft.com/office/drawing/2014/main" id="{E71FF253-0F56-3D4A-8175-05FA6174F05B}"/>
                </a:ext>
              </a:extLst>
            </p:cNvPr>
            <p:cNvSpPr/>
            <p:nvPr/>
          </p:nvSpPr>
          <p:spPr>
            <a:xfrm>
              <a:off x="103603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1" name="Forma libre 105">
              <a:extLst>
                <a:ext uri="{FF2B5EF4-FFF2-40B4-BE49-F238E27FC236}">
                  <a16:creationId xmlns:a16="http://schemas.microsoft.com/office/drawing/2014/main" id="{A19CA65A-4C1E-3C43-B2D7-26AEC675B6A6}"/>
                </a:ext>
              </a:extLst>
            </p:cNvPr>
            <p:cNvSpPr/>
            <p:nvPr/>
          </p:nvSpPr>
          <p:spPr>
            <a:xfrm>
              <a:off x="10598213" y="2838280"/>
              <a:ext cx="107213" cy="426644"/>
            </a:xfrm>
            <a:custGeom>
              <a:avLst/>
              <a:gdLst/>
              <a:ahLst/>
              <a:cxnLst/>
              <a:rect l="l" t="t" r="r" b="b"/>
              <a:pathLst>
                <a:path w="107213" h="426644">
                  <a:moveTo>
                    <a:pt x="0" y="0"/>
                  </a:moveTo>
                  <a:lnTo>
                    <a:pt x="107213" y="0"/>
                  </a:lnTo>
                  <a:lnTo>
                    <a:pt x="107213" y="426644"/>
                  </a:lnTo>
                  <a:lnTo>
                    <a:pt x="46297" y="426644"/>
                  </a:lnTo>
                  <a:lnTo>
                    <a:pt x="46297"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2" name="Forma libre 106">
              <a:extLst>
                <a:ext uri="{FF2B5EF4-FFF2-40B4-BE49-F238E27FC236}">
                  <a16:creationId xmlns:a16="http://schemas.microsoft.com/office/drawing/2014/main" id="{4B6F4613-62FA-DF4F-BFE2-CBAA82A9512E}"/>
                </a:ext>
              </a:extLst>
            </p:cNvPr>
            <p:cNvSpPr/>
            <p:nvPr/>
          </p:nvSpPr>
          <p:spPr>
            <a:xfrm>
              <a:off x="6030634"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3" name="Forma libre 107">
              <a:extLst>
                <a:ext uri="{FF2B5EF4-FFF2-40B4-BE49-F238E27FC236}">
                  <a16:creationId xmlns:a16="http://schemas.microsoft.com/office/drawing/2014/main" id="{5857747D-411F-AB43-962C-32B18A06A430}"/>
                </a:ext>
              </a:extLst>
            </p:cNvPr>
            <p:cNvSpPr/>
            <p:nvPr/>
          </p:nvSpPr>
          <p:spPr>
            <a:xfrm>
              <a:off x="6256489" y="3571705"/>
              <a:ext cx="188900" cy="426644"/>
            </a:xfrm>
            <a:custGeom>
              <a:avLst/>
              <a:gdLst/>
              <a:ahLst/>
              <a:cxnLst/>
              <a:rect l="l" t="t" r="r" b="b"/>
              <a:pathLst>
                <a:path w="188900" h="426644">
                  <a:moveTo>
                    <a:pt x="0" y="0"/>
                  </a:moveTo>
                  <a:lnTo>
                    <a:pt x="60884" y="0"/>
                  </a:lnTo>
                  <a:lnTo>
                    <a:pt x="60884" y="179832"/>
                  </a:lnTo>
                  <a:lnTo>
                    <a:pt x="128016" y="179832"/>
                  </a:lnTo>
                  <a:lnTo>
                    <a:pt x="128016" y="0"/>
                  </a:lnTo>
                  <a:lnTo>
                    <a:pt x="188900" y="0"/>
                  </a:lnTo>
                  <a:lnTo>
                    <a:pt x="188900" y="426644"/>
                  </a:lnTo>
                  <a:lnTo>
                    <a:pt x="128016" y="426644"/>
                  </a:lnTo>
                  <a:lnTo>
                    <a:pt x="128016"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4" name="Forma libre 108">
              <a:extLst>
                <a:ext uri="{FF2B5EF4-FFF2-40B4-BE49-F238E27FC236}">
                  <a16:creationId xmlns:a16="http://schemas.microsoft.com/office/drawing/2014/main" id="{0089986C-60FC-B448-8981-6BF4BB16C07B}"/>
                </a:ext>
              </a:extLst>
            </p:cNvPr>
            <p:cNvSpPr/>
            <p:nvPr/>
          </p:nvSpPr>
          <p:spPr>
            <a:xfrm>
              <a:off x="65327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5" name="Forma libre 109">
              <a:extLst>
                <a:ext uri="{FF2B5EF4-FFF2-40B4-BE49-F238E27FC236}">
                  <a16:creationId xmlns:a16="http://schemas.microsoft.com/office/drawing/2014/main" id="{16F09EA6-3EC1-A94D-A2C1-F153E82FDAA9}"/>
                </a:ext>
              </a:extLst>
            </p:cNvPr>
            <p:cNvSpPr/>
            <p:nvPr/>
          </p:nvSpPr>
          <p:spPr>
            <a:xfrm>
              <a:off x="68375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6" name="Forma libre 110">
              <a:extLst>
                <a:ext uri="{FF2B5EF4-FFF2-40B4-BE49-F238E27FC236}">
                  <a16:creationId xmlns:a16="http://schemas.microsoft.com/office/drawing/2014/main" id="{9BA51A16-A0FB-A14B-ACBA-FDB9F30EF60D}"/>
                </a:ext>
              </a:extLst>
            </p:cNvPr>
            <p:cNvSpPr/>
            <p:nvPr/>
          </p:nvSpPr>
          <p:spPr>
            <a:xfrm>
              <a:off x="7044627" y="3571705"/>
              <a:ext cx="188899" cy="426644"/>
            </a:xfrm>
            <a:custGeom>
              <a:avLst/>
              <a:gdLst/>
              <a:ahLst/>
              <a:cxnLst/>
              <a:rect l="l" t="t" r="r" b="b"/>
              <a:pathLst>
                <a:path w="188899" h="426644">
                  <a:moveTo>
                    <a:pt x="0" y="0"/>
                  </a:moveTo>
                  <a:lnTo>
                    <a:pt x="60883" y="0"/>
                  </a:lnTo>
                  <a:lnTo>
                    <a:pt x="60883" y="356616"/>
                  </a:lnTo>
                  <a:cubicBezTo>
                    <a:pt x="61023" y="360718"/>
                    <a:pt x="62575" y="364249"/>
                    <a:pt x="65537" y="367208"/>
                  </a:cubicBezTo>
                  <a:cubicBezTo>
                    <a:pt x="68500"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899" y="0"/>
                  </a:lnTo>
                  <a:lnTo>
                    <a:pt x="188899" y="365760"/>
                  </a:lnTo>
                  <a:cubicBezTo>
                    <a:pt x="188456" y="382949"/>
                    <a:pt x="182494" y="397282"/>
                    <a:pt x="171015" y="408761"/>
                  </a:cubicBezTo>
                  <a:cubicBezTo>
                    <a:pt x="159536" y="420239"/>
                    <a:pt x="145203" y="426200"/>
                    <a:pt x="128016" y="426644"/>
                  </a:cubicBezTo>
                  <a:lnTo>
                    <a:pt x="60883" y="426644"/>
                  </a:lnTo>
                  <a:cubicBezTo>
                    <a:pt x="43697" y="426200"/>
                    <a:pt x="29364" y="420239"/>
                    <a:pt x="17884" y="408761"/>
                  </a:cubicBezTo>
                  <a:cubicBezTo>
                    <a:pt x="6405" y="397282"/>
                    <a:pt x="444"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7" name="Forma libre 111">
              <a:extLst>
                <a:ext uri="{FF2B5EF4-FFF2-40B4-BE49-F238E27FC236}">
                  <a16:creationId xmlns:a16="http://schemas.microsoft.com/office/drawing/2014/main" id="{37A69796-D6C7-1B4D-AD79-BEA0C6FFA4CC}"/>
                </a:ext>
              </a:extLst>
            </p:cNvPr>
            <p:cNvSpPr/>
            <p:nvPr/>
          </p:nvSpPr>
          <p:spPr>
            <a:xfrm>
              <a:off x="7278409"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8" name="Forma libre 112">
              <a:extLst>
                <a:ext uri="{FF2B5EF4-FFF2-40B4-BE49-F238E27FC236}">
                  <a16:creationId xmlns:a16="http://schemas.microsoft.com/office/drawing/2014/main" id="{E5F6A267-93C0-5E46-8CFD-89BDE1CA104F}"/>
                </a:ext>
              </a:extLst>
            </p:cNvPr>
            <p:cNvSpPr/>
            <p:nvPr/>
          </p:nvSpPr>
          <p:spPr>
            <a:xfrm>
              <a:off x="7501826" y="3571705"/>
              <a:ext cx="188900" cy="426644"/>
            </a:xfrm>
            <a:custGeom>
              <a:avLst/>
              <a:gdLst/>
              <a:ahLst/>
              <a:cxnLst/>
              <a:rect l="l" t="t" r="r" b="b"/>
              <a:pathLst>
                <a:path w="188900" h="426644">
                  <a:moveTo>
                    <a:pt x="0" y="0"/>
                  </a:moveTo>
                  <a:lnTo>
                    <a:pt x="60883" y="0"/>
                  </a:lnTo>
                  <a:lnTo>
                    <a:pt x="60883" y="356616"/>
                  </a:lnTo>
                  <a:cubicBezTo>
                    <a:pt x="61023" y="360718"/>
                    <a:pt x="62575" y="364249"/>
                    <a:pt x="65537" y="367208"/>
                  </a:cubicBezTo>
                  <a:cubicBezTo>
                    <a:pt x="68499"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900" y="0"/>
                  </a:lnTo>
                  <a:lnTo>
                    <a:pt x="188900" y="365760"/>
                  </a:lnTo>
                  <a:cubicBezTo>
                    <a:pt x="188456" y="382949"/>
                    <a:pt x="182494" y="397282"/>
                    <a:pt x="171015" y="408761"/>
                  </a:cubicBezTo>
                  <a:cubicBezTo>
                    <a:pt x="159536" y="420239"/>
                    <a:pt x="145203" y="426200"/>
                    <a:pt x="128016" y="426644"/>
                  </a:cubicBezTo>
                  <a:lnTo>
                    <a:pt x="60883" y="426644"/>
                  </a:lnTo>
                  <a:cubicBezTo>
                    <a:pt x="43697" y="426200"/>
                    <a:pt x="29364" y="420239"/>
                    <a:pt x="17885" y="408761"/>
                  </a:cubicBezTo>
                  <a:cubicBezTo>
                    <a:pt x="6405" y="397282"/>
                    <a:pt x="443"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9" name="Forma libre 113">
              <a:extLst>
                <a:ext uri="{FF2B5EF4-FFF2-40B4-BE49-F238E27FC236}">
                  <a16:creationId xmlns:a16="http://schemas.microsoft.com/office/drawing/2014/main" id="{A81A719F-567F-BA4D-B487-1460EF38406A}"/>
                </a:ext>
              </a:extLst>
            </p:cNvPr>
            <p:cNvSpPr/>
            <p:nvPr/>
          </p:nvSpPr>
          <p:spPr>
            <a:xfrm>
              <a:off x="7770965" y="3571705"/>
              <a:ext cx="205969" cy="426644"/>
            </a:xfrm>
            <a:custGeom>
              <a:avLst/>
              <a:gdLst/>
              <a:ahLst/>
              <a:cxnLst/>
              <a:rect l="l" t="t" r="r" b="b"/>
              <a:pathLst>
                <a:path w="205969" h="426644">
                  <a:moveTo>
                    <a:pt x="0" y="0"/>
                  </a:moveTo>
                  <a:lnTo>
                    <a:pt x="128016" y="0"/>
                  </a:lnTo>
                  <a:cubicBezTo>
                    <a:pt x="145203" y="444"/>
                    <a:pt x="159536" y="6405"/>
                    <a:pt x="171015" y="17883"/>
                  </a:cubicBezTo>
                  <a:cubicBezTo>
                    <a:pt x="182494" y="29362"/>
                    <a:pt x="188456" y="43695"/>
                    <a:pt x="188900" y="60884"/>
                  </a:cubicBezTo>
                  <a:lnTo>
                    <a:pt x="188900" y="163906"/>
                  </a:lnTo>
                  <a:cubicBezTo>
                    <a:pt x="188507" y="178931"/>
                    <a:pt x="184423" y="191250"/>
                    <a:pt x="176647" y="200864"/>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5" y="172149"/>
                    <a:pt x="127877" y="168618"/>
                    <a:pt x="128016" y="164516"/>
                  </a:cubicBezTo>
                  <a:lnTo>
                    <a:pt x="128016" y="70028"/>
                  </a:lnTo>
                  <a:cubicBezTo>
                    <a:pt x="127877" y="65926"/>
                    <a:pt x="126325"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0" name="Forma libre 114">
              <a:extLst>
                <a:ext uri="{FF2B5EF4-FFF2-40B4-BE49-F238E27FC236}">
                  <a16:creationId xmlns:a16="http://schemas.microsoft.com/office/drawing/2014/main" id="{BB5ACCEB-C401-C14C-A74D-A69724E68FEF}"/>
                </a:ext>
              </a:extLst>
            </p:cNvPr>
            <p:cNvSpPr/>
            <p:nvPr/>
          </p:nvSpPr>
          <p:spPr>
            <a:xfrm>
              <a:off x="803766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1" name="Forma libre 115">
              <a:extLst>
                <a:ext uri="{FF2B5EF4-FFF2-40B4-BE49-F238E27FC236}">
                  <a16:creationId xmlns:a16="http://schemas.microsoft.com/office/drawing/2014/main" id="{4E434DEB-EBB6-9E4D-848A-4916F36C1376}"/>
                </a:ext>
              </a:extLst>
            </p:cNvPr>
            <p:cNvSpPr/>
            <p:nvPr/>
          </p:nvSpPr>
          <p:spPr>
            <a:xfrm>
              <a:off x="8335760" y="3571705"/>
              <a:ext cx="188899" cy="426644"/>
            </a:xfrm>
            <a:custGeom>
              <a:avLst/>
              <a:gdLst/>
              <a:ahLst/>
              <a:cxnLst/>
              <a:rect l="l" t="t" r="r" b="b"/>
              <a:pathLst>
                <a:path w="188899" h="426644">
                  <a:moveTo>
                    <a:pt x="60883" y="0"/>
                  </a:moveTo>
                  <a:lnTo>
                    <a:pt x="128015" y="0"/>
                  </a:lnTo>
                  <a:cubicBezTo>
                    <a:pt x="145202" y="444"/>
                    <a:pt x="159535" y="6405"/>
                    <a:pt x="171015" y="17884"/>
                  </a:cubicBezTo>
                  <a:cubicBezTo>
                    <a:pt x="182493" y="29362"/>
                    <a:pt x="188455" y="43696"/>
                    <a:pt x="188899" y="60884"/>
                  </a:cubicBezTo>
                  <a:lnTo>
                    <a:pt x="188899" y="365759"/>
                  </a:lnTo>
                  <a:cubicBezTo>
                    <a:pt x="188455" y="382948"/>
                    <a:pt x="182493" y="397282"/>
                    <a:pt x="171015" y="408761"/>
                  </a:cubicBezTo>
                  <a:cubicBezTo>
                    <a:pt x="159535" y="420239"/>
                    <a:pt x="145202" y="426200"/>
                    <a:pt x="128015" y="426644"/>
                  </a:cubicBezTo>
                  <a:lnTo>
                    <a:pt x="60883" y="426644"/>
                  </a:lnTo>
                  <a:cubicBezTo>
                    <a:pt x="43696" y="426200"/>
                    <a:pt x="29364" y="420239"/>
                    <a:pt x="17885" y="408761"/>
                  </a:cubicBezTo>
                  <a:cubicBezTo>
                    <a:pt x="6405" y="397282"/>
                    <a:pt x="443" y="382948"/>
                    <a:pt x="0" y="365759"/>
                  </a:cubicBezTo>
                  <a:lnTo>
                    <a:pt x="0" y="60884"/>
                  </a:lnTo>
                  <a:cubicBezTo>
                    <a:pt x="443" y="43696"/>
                    <a:pt x="6405" y="29362"/>
                    <a:pt x="17885" y="17884"/>
                  </a:cubicBezTo>
                  <a:cubicBezTo>
                    <a:pt x="29364" y="6405"/>
                    <a:pt x="43696" y="444"/>
                    <a:pt x="60883" y="0"/>
                  </a:cubicBezTo>
                  <a:close/>
                  <a:moveTo>
                    <a:pt x="76140" y="54788"/>
                  </a:moveTo>
                  <a:cubicBezTo>
                    <a:pt x="72033"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3" y="371717"/>
                    <a:pt x="76140" y="371856"/>
                  </a:cubicBezTo>
                  <a:lnTo>
                    <a:pt x="112757" y="371856"/>
                  </a:lnTo>
                  <a:cubicBezTo>
                    <a:pt x="116865" y="371717"/>
                    <a:pt x="120399" y="370167"/>
                    <a:pt x="123361" y="367207"/>
                  </a:cubicBezTo>
                  <a:cubicBezTo>
                    <a:pt x="126325" y="364247"/>
                    <a:pt x="127875" y="360716"/>
                    <a:pt x="128015" y="356613"/>
                  </a:cubicBezTo>
                  <a:lnTo>
                    <a:pt x="128015" y="70031"/>
                  </a:lnTo>
                  <a:cubicBezTo>
                    <a:pt x="127875" y="65928"/>
                    <a:pt x="126325" y="62396"/>
                    <a:pt x="123361" y="59437"/>
                  </a:cubicBezTo>
                  <a:cubicBezTo>
                    <a:pt x="120399" y="56477"/>
                    <a:pt x="116865" y="54928"/>
                    <a:pt x="112757" y="54788"/>
                  </a:cubicBezTo>
                  <a:lnTo>
                    <a:pt x="76140"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2" name="Forma libre 116">
              <a:extLst>
                <a:ext uri="{FF2B5EF4-FFF2-40B4-BE49-F238E27FC236}">
                  <a16:creationId xmlns:a16="http://schemas.microsoft.com/office/drawing/2014/main" id="{88B9710F-7208-5445-801D-7F9574170D4C}"/>
                </a:ext>
              </a:extLst>
            </p:cNvPr>
            <p:cNvSpPr/>
            <p:nvPr/>
          </p:nvSpPr>
          <p:spPr>
            <a:xfrm>
              <a:off x="85996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3" name="Forma libre 117">
              <a:extLst>
                <a:ext uri="{FF2B5EF4-FFF2-40B4-BE49-F238E27FC236}">
                  <a16:creationId xmlns:a16="http://schemas.microsoft.com/office/drawing/2014/main" id="{F08BA3F0-1589-0D4B-B6DD-B0816CB6ABC9}"/>
                </a:ext>
              </a:extLst>
            </p:cNvPr>
            <p:cNvSpPr/>
            <p:nvPr/>
          </p:nvSpPr>
          <p:spPr>
            <a:xfrm>
              <a:off x="8894914" y="3571705"/>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4" name="Forma libre 118">
              <a:extLst>
                <a:ext uri="{FF2B5EF4-FFF2-40B4-BE49-F238E27FC236}">
                  <a16:creationId xmlns:a16="http://schemas.microsoft.com/office/drawing/2014/main" id="{19E5AA46-2687-7E4F-97A0-ACC89386529A}"/>
                </a:ext>
              </a:extLst>
            </p:cNvPr>
            <p:cNvSpPr/>
            <p:nvPr/>
          </p:nvSpPr>
          <p:spPr>
            <a:xfrm>
              <a:off x="90949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371856"/>
                  </a:lnTo>
                  <a:lnTo>
                    <a:pt x="152323" y="371856"/>
                  </a:lnTo>
                  <a:lnTo>
                    <a:pt x="15232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5" name="Forma libre 119">
              <a:extLst>
                <a:ext uri="{FF2B5EF4-FFF2-40B4-BE49-F238E27FC236}">
                  <a16:creationId xmlns:a16="http://schemas.microsoft.com/office/drawing/2014/main" id="{D2ECB132-8F5F-194C-8CE5-FDD6038D2B10}"/>
                </a:ext>
              </a:extLst>
            </p:cNvPr>
            <p:cNvSpPr/>
            <p:nvPr/>
          </p:nvSpPr>
          <p:spPr>
            <a:xfrm>
              <a:off x="9279838" y="3571705"/>
              <a:ext cx="218236" cy="426644"/>
            </a:xfrm>
            <a:custGeom>
              <a:avLst/>
              <a:gdLst/>
              <a:ahLst/>
              <a:cxnLst/>
              <a:rect l="l" t="t" r="r" b="b"/>
              <a:pathLst>
                <a:path w="218236" h="426644">
                  <a:moveTo>
                    <a:pt x="75591" y="0"/>
                  </a:moveTo>
                  <a:lnTo>
                    <a:pt x="142646" y="0"/>
                  </a:lnTo>
                  <a:lnTo>
                    <a:pt x="218236" y="426644"/>
                  </a:lnTo>
                  <a:lnTo>
                    <a:pt x="154838" y="426644"/>
                  </a:lnTo>
                  <a:lnTo>
                    <a:pt x="145085" y="359600"/>
                  </a:lnTo>
                  <a:cubicBezTo>
                    <a:pt x="144200" y="359600"/>
                    <a:pt x="137976" y="359600"/>
                    <a:pt x="126412" y="359600"/>
                  </a:cubicBezTo>
                  <a:cubicBezTo>
                    <a:pt x="114850" y="359600"/>
                    <a:pt x="103252" y="359600"/>
                    <a:pt x="91620" y="359600"/>
                  </a:cubicBezTo>
                  <a:cubicBezTo>
                    <a:pt x="79990" y="359600"/>
                    <a:pt x="73630" y="359600"/>
                    <a:pt x="72542" y="359600"/>
                  </a:cubicBezTo>
                  <a:lnTo>
                    <a:pt x="63398" y="426644"/>
                  </a:lnTo>
                  <a:lnTo>
                    <a:pt x="0" y="426644"/>
                  </a:lnTo>
                  <a:lnTo>
                    <a:pt x="75591" y="0"/>
                  </a:lnTo>
                  <a:close/>
                  <a:moveTo>
                    <a:pt x="107290" y="92644"/>
                  </a:moveTo>
                  <a:lnTo>
                    <a:pt x="102413" y="152374"/>
                  </a:lnTo>
                  <a:lnTo>
                    <a:pt x="80467" y="304746"/>
                  </a:lnTo>
                  <a:lnTo>
                    <a:pt x="137160" y="304746"/>
                  </a:lnTo>
                  <a:lnTo>
                    <a:pt x="115824" y="152374"/>
                  </a:lnTo>
                  <a:lnTo>
                    <a:pt x="110948" y="92644"/>
                  </a:lnTo>
                  <a:lnTo>
                    <a:pt x="107290" y="92644"/>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6" name="Forma libre 120">
              <a:extLst>
                <a:ext uri="{FF2B5EF4-FFF2-40B4-BE49-F238E27FC236}">
                  <a16:creationId xmlns:a16="http://schemas.microsoft.com/office/drawing/2014/main" id="{32A3CA6E-B20B-7C4E-B56E-403D9101E9F9}"/>
                </a:ext>
              </a:extLst>
            </p:cNvPr>
            <p:cNvSpPr/>
            <p:nvPr/>
          </p:nvSpPr>
          <p:spPr>
            <a:xfrm>
              <a:off x="9542614" y="3571705"/>
              <a:ext cx="205968" cy="426644"/>
            </a:xfrm>
            <a:custGeom>
              <a:avLst/>
              <a:gdLst/>
              <a:ahLst/>
              <a:cxnLst/>
              <a:rect l="l" t="t" r="r" b="b"/>
              <a:pathLst>
                <a:path w="205968" h="426644">
                  <a:moveTo>
                    <a:pt x="0" y="0"/>
                  </a:moveTo>
                  <a:lnTo>
                    <a:pt x="128016" y="0"/>
                  </a:lnTo>
                  <a:cubicBezTo>
                    <a:pt x="145202" y="444"/>
                    <a:pt x="159536" y="6405"/>
                    <a:pt x="171015" y="17883"/>
                  </a:cubicBezTo>
                  <a:cubicBezTo>
                    <a:pt x="182494" y="29362"/>
                    <a:pt x="188456" y="43695"/>
                    <a:pt x="188900" y="60884"/>
                  </a:cubicBezTo>
                  <a:lnTo>
                    <a:pt x="188900" y="163906"/>
                  </a:lnTo>
                  <a:cubicBezTo>
                    <a:pt x="188506" y="178931"/>
                    <a:pt x="184422" y="191250"/>
                    <a:pt x="176646" y="200864"/>
                  </a:cubicBezTo>
                  <a:cubicBezTo>
                    <a:pt x="168871" y="210477"/>
                    <a:pt x="159764"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7" name="Forma libre 121">
              <a:extLst>
                <a:ext uri="{FF2B5EF4-FFF2-40B4-BE49-F238E27FC236}">
                  <a16:creationId xmlns:a16="http://schemas.microsoft.com/office/drawing/2014/main" id="{1FBF4BF1-BC89-F04C-A44E-BD14B36E1C02}"/>
                </a:ext>
              </a:extLst>
            </p:cNvPr>
            <p:cNvSpPr/>
            <p:nvPr/>
          </p:nvSpPr>
          <p:spPr>
            <a:xfrm>
              <a:off x="980931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8" name="Forma libre 122">
              <a:extLst>
                <a:ext uri="{FF2B5EF4-FFF2-40B4-BE49-F238E27FC236}">
                  <a16:creationId xmlns:a16="http://schemas.microsoft.com/office/drawing/2014/main" id="{7511A1DC-6701-B94F-83C4-1987BA3213A5}"/>
                </a:ext>
              </a:extLst>
            </p:cNvPr>
            <p:cNvSpPr/>
            <p:nvPr/>
          </p:nvSpPr>
          <p:spPr>
            <a:xfrm>
              <a:off x="10104590" y="3571705"/>
              <a:ext cx="60883" cy="426644"/>
            </a:xfrm>
            <a:custGeom>
              <a:avLst/>
              <a:gdLst/>
              <a:ahLst/>
              <a:cxnLst/>
              <a:rect l="l" t="t" r="r" b="b"/>
              <a:pathLst>
                <a:path w="60883" h="426644">
                  <a:moveTo>
                    <a:pt x="0" y="0"/>
                  </a:moveTo>
                  <a:lnTo>
                    <a:pt x="60883" y="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9" name="Forma libre 123">
              <a:extLst>
                <a:ext uri="{FF2B5EF4-FFF2-40B4-BE49-F238E27FC236}">
                  <a16:creationId xmlns:a16="http://schemas.microsoft.com/office/drawing/2014/main" id="{2EEAD132-80B9-0D4C-A537-D6F05DA522CA}"/>
                </a:ext>
              </a:extLst>
            </p:cNvPr>
            <p:cNvSpPr/>
            <p:nvPr/>
          </p:nvSpPr>
          <p:spPr>
            <a:xfrm>
              <a:off x="1024746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0" name="Forma libre 124">
              <a:extLst>
                <a:ext uri="{FF2B5EF4-FFF2-40B4-BE49-F238E27FC236}">
                  <a16:creationId xmlns:a16="http://schemas.microsoft.com/office/drawing/2014/main" id="{2FEF58AF-D900-FC49-BD7D-3A78BF59D01D}"/>
                </a:ext>
              </a:extLst>
            </p:cNvPr>
            <p:cNvSpPr/>
            <p:nvPr/>
          </p:nvSpPr>
          <p:spPr>
            <a:xfrm>
              <a:off x="10536033" y="3571705"/>
              <a:ext cx="188900" cy="426644"/>
            </a:xfrm>
            <a:custGeom>
              <a:avLst/>
              <a:gdLst/>
              <a:ahLst/>
              <a:cxnLst/>
              <a:rect l="l" t="t" r="r" b="b"/>
              <a:pathLst>
                <a:path w="188900" h="426644">
                  <a:moveTo>
                    <a:pt x="60884" y="0"/>
                  </a:moveTo>
                  <a:lnTo>
                    <a:pt x="128016" y="0"/>
                  </a:lnTo>
                  <a:cubicBezTo>
                    <a:pt x="145203" y="444"/>
                    <a:pt x="159536" y="6410"/>
                    <a:pt x="171016" y="17896"/>
                  </a:cubicBezTo>
                  <a:cubicBezTo>
                    <a:pt x="182495" y="29382"/>
                    <a:pt x="188456" y="43724"/>
                    <a:pt x="188900" y="60922"/>
                  </a:cubicBezTo>
                  <a:lnTo>
                    <a:pt x="188900" y="121844"/>
                  </a:lnTo>
                  <a:lnTo>
                    <a:pt x="128016" y="121844"/>
                  </a:lnTo>
                  <a:lnTo>
                    <a:pt x="128016" y="70031"/>
                  </a:lnTo>
                  <a:cubicBezTo>
                    <a:pt x="127876" y="65928"/>
                    <a:pt x="126325" y="62396"/>
                    <a:pt x="123363" y="59437"/>
                  </a:cubicBezTo>
                  <a:cubicBezTo>
                    <a:pt x="120400" y="56477"/>
                    <a:pt x="116865" y="54928"/>
                    <a:pt x="112759"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9" y="371856"/>
                  </a:lnTo>
                  <a:cubicBezTo>
                    <a:pt x="116865" y="371717"/>
                    <a:pt x="120400" y="370167"/>
                    <a:pt x="123363" y="367207"/>
                  </a:cubicBezTo>
                  <a:cubicBezTo>
                    <a:pt x="126325" y="364247"/>
                    <a:pt x="127876" y="360716"/>
                    <a:pt x="128016" y="356613"/>
                  </a:cubicBezTo>
                  <a:lnTo>
                    <a:pt x="128016" y="237712"/>
                  </a:lnTo>
                  <a:lnTo>
                    <a:pt x="91440" y="237703"/>
                  </a:lnTo>
                  <a:lnTo>
                    <a:pt x="91440" y="182823"/>
                  </a:lnTo>
                  <a:lnTo>
                    <a:pt x="188900" y="182823"/>
                  </a:lnTo>
                  <a:lnTo>
                    <a:pt x="188900" y="365758"/>
                  </a:lnTo>
                  <a:cubicBezTo>
                    <a:pt x="188456" y="382948"/>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8"/>
                    <a:pt x="0" y="365758"/>
                  </a:cubicBezTo>
                  <a:lnTo>
                    <a:pt x="0" y="60922"/>
                  </a:lnTo>
                  <a:cubicBezTo>
                    <a:pt x="444" y="43724"/>
                    <a:pt x="6406" y="29382"/>
                    <a:pt x="17885" y="17896"/>
                  </a:cubicBezTo>
                  <a:cubicBezTo>
                    <a:pt x="29364" y="6410"/>
                    <a:pt x="43697" y="444"/>
                    <a:pt x="60884"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pic>
        <p:nvPicPr>
          <p:cNvPr id="71" name="Picture 70" descr="Logo, company name&#10;&#10;Description automatically generated">
            <a:extLst>
              <a:ext uri="{FF2B5EF4-FFF2-40B4-BE49-F238E27FC236}">
                <a16:creationId xmlns:a16="http://schemas.microsoft.com/office/drawing/2014/main" id="{F9954A01-CF95-6843-988A-225BF21173D9}"/>
              </a:ext>
            </a:extLst>
          </p:cNvPr>
          <p:cNvPicPr>
            <a:picLocks noChangeAspect="1"/>
          </p:cNvPicPr>
          <p:nvPr/>
        </p:nvPicPr>
        <p:blipFill>
          <a:blip r:embed="rId8">
            <a:alphaModFix amt="49000"/>
          </a:blip>
          <a:stretch>
            <a:fillRect/>
          </a:stretch>
        </p:blipFill>
        <p:spPr>
          <a:xfrm>
            <a:off x="16074" y="6029733"/>
            <a:ext cx="1579510" cy="770011"/>
          </a:xfrm>
          <a:prstGeom prst="rect">
            <a:avLst/>
          </a:prstGeom>
        </p:spPr>
      </p:pic>
    </p:spTree>
    <p:extLst>
      <p:ext uri="{BB962C8B-B14F-4D97-AF65-F5344CB8AC3E}">
        <p14:creationId xmlns:p14="http://schemas.microsoft.com/office/powerpoint/2010/main" val="6060142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Image result for dandelion resilience">
            <a:extLst>
              <a:ext uri="{FF2B5EF4-FFF2-40B4-BE49-F238E27FC236}">
                <a16:creationId xmlns:a16="http://schemas.microsoft.com/office/drawing/2014/main" id="{0514C051-525F-934E-B34E-B0FB0CE9DE8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978130" y="3190251"/>
            <a:ext cx="767273" cy="77069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876AB8A-B350-1C44-8487-7FF300AF6817}"/>
              </a:ext>
            </a:extLst>
          </p:cNvPr>
          <p:cNvSpPr>
            <a:spLocks noGrp="1"/>
          </p:cNvSpPr>
          <p:nvPr>
            <p:ph type="title"/>
          </p:nvPr>
        </p:nvSpPr>
        <p:spPr/>
        <p:txBody>
          <a:bodyPr/>
          <a:lstStyle/>
          <a:p>
            <a:r>
              <a:rPr lang="en-US" dirty="0"/>
              <a:t>Post-COVID Recovery</a:t>
            </a:r>
          </a:p>
        </p:txBody>
      </p:sp>
      <p:sp>
        <p:nvSpPr>
          <p:cNvPr id="3" name="Content Placeholder 2">
            <a:extLst>
              <a:ext uri="{FF2B5EF4-FFF2-40B4-BE49-F238E27FC236}">
                <a16:creationId xmlns:a16="http://schemas.microsoft.com/office/drawing/2014/main" id="{67CFD905-83CF-D44B-93A1-DCC6D8D57A22}"/>
              </a:ext>
            </a:extLst>
          </p:cNvPr>
          <p:cNvSpPr>
            <a:spLocks noGrp="1"/>
          </p:cNvSpPr>
          <p:nvPr>
            <p:ph idx="1"/>
          </p:nvPr>
        </p:nvSpPr>
        <p:spPr>
          <a:xfrm>
            <a:off x="2541064" y="1820905"/>
            <a:ext cx="9242367" cy="4351338"/>
          </a:xfrm>
        </p:spPr>
        <p:txBody>
          <a:bodyPr>
            <a:normAutofit/>
          </a:bodyPr>
          <a:lstStyle/>
          <a:p>
            <a:pPr marL="0" indent="0">
              <a:buNone/>
            </a:pPr>
            <a:r>
              <a:rPr lang="en-US" b="1" dirty="0"/>
              <a:t>Education</a:t>
            </a:r>
          </a:p>
          <a:p>
            <a:pPr marL="2770188" lvl="1" indent="-346075"/>
            <a:r>
              <a:rPr lang="en-US" dirty="0"/>
              <a:t>How can we reopen schools better?</a:t>
            </a:r>
          </a:p>
          <a:p>
            <a:pPr marL="2770188" lvl="1" indent="-346075"/>
            <a:r>
              <a:rPr lang="en-US" dirty="0"/>
              <a:t>What have we learnt about teaching?</a:t>
            </a:r>
          </a:p>
          <a:p>
            <a:pPr marL="0" indent="0">
              <a:buNone/>
            </a:pPr>
            <a:r>
              <a:rPr lang="en-US" b="1" dirty="0"/>
              <a:t>Resilience</a:t>
            </a:r>
            <a:r>
              <a:rPr lang="en-US" sz="2400" dirty="0"/>
              <a:t> </a:t>
            </a:r>
          </a:p>
          <a:p>
            <a:pPr marL="2770188" lvl="1" indent="-312738"/>
            <a:r>
              <a:rPr lang="en-US" dirty="0"/>
              <a:t>How do we build resilience in programs?</a:t>
            </a:r>
          </a:p>
          <a:p>
            <a:pPr marL="2770188" lvl="1" indent="-312738"/>
            <a:r>
              <a:rPr lang="en-US" dirty="0"/>
              <a:t>How do we become resilient educators and learners?</a:t>
            </a:r>
          </a:p>
          <a:p>
            <a:pPr marL="0" indent="0">
              <a:buNone/>
            </a:pPr>
            <a:r>
              <a:rPr lang="en-US" b="1" dirty="0">
                <a:solidFill>
                  <a:srgbClr val="0432FF"/>
                </a:solidFill>
              </a:rPr>
              <a:t>Mental Health</a:t>
            </a:r>
          </a:p>
          <a:p>
            <a:pPr marL="2946400" lvl="1" indent="-457200">
              <a:buFont typeface="+mj-lt"/>
              <a:buAutoNum type="arabicPeriod"/>
            </a:pPr>
            <a:r>
              <a:rPr lang="en-US" b="1" dirty="0">
                <a:solidFill>
                  <a:srgbClr val="0432FF"/>
                </a:solidFill>
              </a:rPr>
              <a:t>What is the impact of COVID?</a:t>
            </a:r>
          </a:p>
          <a:p>
            <a:pPr marL="2946400" lvl="1" indent="-457200">
              <a:buFont typeface="+mj-lt"/>
              <a:buAutoNum type="arabicPeriod"/>
            </a:pPr>
            <a:r>
              <a:rPr lang="en-US" b="1" dirty="0">
                <a:solidFill>
                  <a:srgbClr val="0432FF"/>
                </a:solidFill>
              </a:rPr>
              <a:t>How does MH inform other areas?</a:t>
            </a:r>
          </a:p>
        </p:txBody>
      </p:sp>
      <p:sp>
        <p:nvSpPr>
          <p:cNvPr id="4" name="Up-down Arrow 3">
            <a:extLst>
              <a:ext uri="{FF2B5EF4-FFF2-40B4-BE49-F238E27FC236}">
                <a16:creationId xmlns:a16="http://schemas.microsoft.com/office/drawing/2014/main" id="{B6874363-8D8C-564B-941E-6F6A6F37236E}"/>
              </a:ext>
            </a:extLst>
          </p:cNvPr>
          <p:cNvSpPr/>
          <p:nvPr/>
        </p:nvSpPr>
        <p:spPr>
          <a:xfrm>
            <a:off x="3151498" y="2179181"/>
            <a:ext cx="498764" cy="908407"/>
          </a:xfrm>
          <a:prstGeom prst="upDownArrow">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Up-down Arrow 4">
            <a:extLst>
              <a:ext uri="{FF2B5EF4-FFF2-40B4-BE49-F238E27FC236}">
                <a16:creationId xmlns:a16="http://schemas.microsoft.com/office/drawing/2014/main" id="{F0930F43-D26E-3C4A-92B7-94136412D309}"/>
              </a:ext>
            </a:extLst>
          </p:cNvPr>
          <p:cNvSpPr/>
          <p:nvPr/>
        </p:nvSpPr>
        <p:spPr>
          <a:xfrm>
            <a:off x="3151498" y="3575453"/>
            <a:ext cx="498764" cy="1188814"/>
          </a:xfrm>
          <a:prstGeom prst="upDownArrow">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8" name="Picture 4" descr="Image result for school">
            <a:extLst>
              <a:ext uri="{FF2B5EF4-FFF2-40B4-BE49-F238E27FC236}">
                <a16:creationId xmlns:a16="http://schemas.microsoft.com/office/drawing/2014/main" id="{1C1F4533-B3D5-0F45-B390-A0F6FF05D4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589" y="1694364"/>
            <a:ext cx="1179597" cy="78005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healthy brain">
            <a:extLst>
              <a:ext uri="{FF2B5EF4-FFF2-40B4-BE49-F238E27FC236}">
                <a16:creationId xmlns:a16="http://schemas.microsoft.com/office/drawing/2014/main" id="{15EAF3A4-7DEC-7446-95DE-772CEA92E66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481"/>
          <a:stretch/>
        </p:blipFill>
        <p:spPr bwMode="auto">
          <a:xfrm>
            <a:off x="964589" y="4764267"/>
            <a:ext cx="1170380" cy="679779"/>
          </a:xfrm>
          <a:prstGeom prst="rect">
            <a:avLst/>
          </a:prstGeom>
          <a:noFill/>
          <a:extLst>
            <a:ext uri="{909E8E84-426E-40DD-AFC4-6F175D3DCCD1}">
              <a14:hiddenFill xmlns:a14="http://schemas.microsoft.com/office/drawing/2010/main">
                <a:solidFill>
                  <a:srgbClr val="FFFFFF"/>
                </a:solidFill>
              </a14:hiddenFill>
            </a:ext>
          </a:extLst>
        </p:spPr>
      </p:pic>
      <p:sp>
        <p:nvSpPr>
          <p:cNvPr id="28" name="Left-up Arrow 27">
            <a:extLst>
              <a:ext uri="{FF2B5EF4-FFF2-40B4-BE49-F238E27FC236}">
                <a16:creationId xmlns:a16="http://schemas.microsoft.com/office/drawing/2014/main" id="{6C04E2FA-3970-6641-8B66-D4BA3ADC0552}"/>
              </a:ext>
            </a:extLst>
          </p:cNvPr>
          <p:cNvSpPr/>
          <p:nvPr/>
        </p:nvSpPr>
        <p:spPr>
          <a:xfrm rot="8389233">
            <a:off x="1466642" y="2481490"/>
            <a:ext cx="1922547" cy="2259471"/>
          </a:xfrm>
          <a:prstGeom prst="leftUpArrow">
            <a:avLst>
              <a:gd name="adj1" fmla="val 14060"/>
              <a:gd name="adj2" fmla="val 15420"/>
              <a:gd name="adj3" fmla="val 25000"/>
            </a:avLst>
          </a:prstGeom>
          <a:solidFill>
            <a:schemeClr val="accent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Imagen 11">
            <a:extLst>
              <a:ext uri="{FF2B5EF4-FFF2-40B4-BE49-F238E27FC236}">
                <a16:creationId xmlns:a16="http://schemas.microsoft.com/office/drawing/2014/main" id="{777BE590-AD7E-D241-860D-183116A5541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1153" t="15029" r="22706" b="15653"/>
          <a:stretch/>
        </p:blipFill>
        <p:spPr>
          <a:xfrm>
            <a:off x="10909941" y="62100"/>
            <a:ext cx="1082040" cy="944880"/>
          </a:xfrm>
          <a:prstGeom prst="rect">
            <a:avLst/>
          </a:prstGeom>
        </p:spPr>
      </p:pic>
      <p:grpSp>
        <p:nvGrpSpPr>
          <p:cNvPr id="12" name="Grupo 68">
            <a:extLst>
              <a:ext uri="{FF2B5EF4-FFF2-40B4-BE49-F238E27FC236}">
                <a16:creationId xmlns:a16="http://schemas.microsoft.com/office/drawing/2014/main" id="{BAC5FF5B-15ED-1F44-97A8-E7E0A5D02C23}"/>
              </a:ext>
            </a:extLst>
          </p:cNvPr>
          <p:cNvGrpSpPr/>
          <p:nvPr/>
        </p:nvGrpSpPr>
        <p:grpSpPr>
          <a:xfrm>
            <a:off x="9136035" y="6278880"/>
            <a:ext cx="2897006" cy="369408"/>
            <a:chOff x="1627339" y="2838280"/>
            <a:chExt cx="9097594" cy="1160069"/>
          </a:xfrm>
        </p:grpSpPr>
        <p:sp>
          <p:nvSpPr>
            <p:cNvPr id="13" name="Forma libre 69">
              <a:extLst>
                <a:ext uri="{FF2B5EF4-FFF2-40B4-BE49-F238E27FC236}">
                  <a16:creationId xmlns:a16="http://schemas.microsoft.com/office/drawing/2014/main" id="{4DD2C025-4AE5-0D4D-8BE1-65B13D3E8FBA}"/>
                </a:ext>
              </a:extLst>
            </p:cNvPr>
            <p:cNvSpPr/>
            <p:nvPr/>
          </p:nvSpPr>
          <p:spPr>
            <a:xfrm>
              <a:off x="162733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4" name="Forma libre 70">
              <a:extLst>
                <a:ext uri="{FF2B5EF4-FFF2-40B4-BE49-F238E27FC236}">
                  <a16:creationId xmlns:a16="http://schemas.microsoft.com/office/drawing/2014/main" id="{DA4F2A3E-9D5D-CA44-A460-E6603EC9BF9C}"/>
                </a:ext>
              </a:extLst>
            </p:cNvPr>
            <p:cNvSpPr/>
            <p:nvPr/>
          </p:nvSpPr>
          <p:spPr>
            <a:xfrm>
              <a:off x="1770214"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0" y="130451"/>
                  </a:lnTo>
                  <a:lnTo>
                    <a:pt x="146910" y="0"/>
                  </a:lnTo>
                  <a:lnTo>
                    <a:pt x="207798" y="0"/>
                  </a:lnTo>
                  <a:lnTo>
                    <a:pt x="207798" y="426644"/>
                  </a:lnTo>
                  <a:lnTo>
                    <a:pt x="146910"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5" name="Forma libre 71">
              <a:extLst>
                <a:ext uri="{FF2B5EF4-FFF2-40B4-BE49-F238E27FC236}">
                  <a16:creationId xmlns:a16="http://schemas.microsoft.com/office/drawing/2014/main" id="{CEB2FFF9-4676-FE46-A417-597179566CA7}"/>
                </a:ext>
              </a:extLst>
            </p:cNvPr>
            <p:cNvSpPr/>
            <p:nvPr/>
          </p:nvSpPr>
          <p:spPr>
            <a:xfrm>
              <a:off x="20301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6" name="Forma libre 72">
              <a:extLst>
                <a:ext uri="{FF2B5EF4-FFF2-40B4-BE49-F238E27FC236}">
                  <a16:creationId xmlns:a16="http://schemas.microsoft.com/office/drawing/2014/main" id="{4B973120-B40E-7C49-AB6A-97923DB3AC84}"/>
                </a:ext>
              </a:extLst>
            </p:cNvPr>
            <p:cNvSpPr/>
            <p:nvPr/>
          </p:nvSpPr>
          <p:spPr>
            <a:xfrm>
              <a:off x="22559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7" name="Forma libre 73">
              <a:extLst>
                <a:ext uri="{FF2B5EF4-FFF2-40B4-BE49-F238E27FC236}">
                  <a16:creationId xmlns:a16="http://schemas.microsoft.com/office/drawing/2014/main" id="{FBB2705B-E4CA-D64F-9A22-12896A3BBBF9}"/>
                </a:ext>
              </a:extLst>
            </p:cNvPr>
            <p:cNvSpPr/>
            <p:nvPr/>
          </p:nvSpPr>
          <p:spPr>
            <a:xfrm>
              <a:off x="246554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5" y="216853"/>
                    <a:pt x="149326" y="219990"/>
                  </a:cubicBezTo>
                  <a:lnTo>
                    <a:pt x="205969" y="426644"/>
                  </a:lnTo>
                  <a:lnTo>
                    <a:pt x="142020" y="426644"/>
                  </a:lnTo>
                  <a:lnTo>
                    <a:pt x="91398" y="234620"/>
                  </a:lnTo>
                  <a:lnTo>
                    <a:pt x="60884" y="234620"/>
                  </a:lnTo>
                  <a:lnTo>
                    <a:pt x="60884" y="426644"/>
                  </a:lnTo>
                  <a:lnTo>
                    <a:pt x="0" y="426644"/>
                  </a:lnTo>
                  <a:lnTo>
                    <a:pt x="0" y="0"/>
                  </a:lnTo>
                  <a:close/>
                  <a:moveTo>
                    <a:pt x="60884" y="54788"/>
                  </a:moveTo>
                  <a:lnTo>
                    <a:pt x="60884" y="179756"/>
                  </a:lnTo>
                  <a:lnTo>
                    <a:pt x="112759" y="179756"/>
                  </a:lnTo>
                  <a:cubicBezTo>
                    <a:pt x="116865"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5"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8" name="Forma libre 74">
              <a:extLst>
                <a:ext uri="{FF2B5EF4-FFF2-40B4-BE49-F238E27FC236}">
                  <a16:creationId xmlns:a16="http://schemas.microsoft.com/office/drawing/2014/main" id="{8E2A46D4-59EA-114A-A216-CAE2149E1B10}"/>
                </a:ext>
              </a:extLst>
            </p:cNvPr>
            <p:cNvSpPr/>
            <p:nvPr/>
          </p:nvSpPr>
          <p:spPr>
            <a:xfrm>
              <a:off x="2732239" y="2838280"/>
              <a:ext cx="207798" cy="426644"/>
            </a:xfrm>
            <a:custGeom>
              <a:avLst/>
              <a:gdLst/>
              <a:ahLst/>
              <a:cxnLst/>
              <a:rect l="l" t="t" r="r" b="b"/>
              <a:pathLst>
                <a:path w="207798" h="426644">
                  <a:moveTo>
                    <a:pt x="0" y="0"/>
                  </a:moveTo>
                  <a:lnTo>
                    <a:pt x="60888" y="0"/>
                  </a:lnTo>
                  <a:lnTo>
                    <a:pt x="139589" y="243809"/>
                  </a:lnTo>
                  <a:lnTo>
                    <a:pt x="153618" y="304754"/>
                  </a:lnTo>
                  <a:lnTo>
                    <a:pt x="157879" y="304754"/>
                  </a:lnTo>
                  <a:lnTo>
                    <a:pt x="146911" y="130451"/>
                  </a:lnTo>
                  <a:lnTo>
                    <a:pt x="146911" y="0"/>
                  </a:lnTo>
                  <a:lnTo>
                    <a:pt x="207798" y="0"/>
                  </a:lnTo>
                  <a:lnTo>
                    <a:pt x="207798" y="426644"/>
                  </a:lnTo>
                  <a:lnTo>
                    <a:pt x="146911" y="426644"/>
                  </a:lnTo>
                  <a:lnTo>
                    <a:pt x="68819"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19" name="Forma libre 75">
              <a:extLst>
                <a:ext uri="{FF2B5EF4-FFF2-40B4-BE49-F238E27FC236}">
                  <a16:creationId xmlns:a16="http://schemas.microsoft.com/office/drawing/2014/main" id="{3F66CA88-4C3E-994E-9099-9627AFBA7E7F}"/>
                </a:ext>
              </a:extLst>
            </p:cNvPr>
            <p:cNvSpPr/>
            <p:nvPr/>
          </p:nvSpPr>
          <p:spPr>
            <a:xfrm>
              <a:off x="29933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3"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60"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0" name="Forma libre 76">
              <a:extLst>
                <a:ext uri="{FF2B5EF4-FFF2-40B4-BE49-F238E27FC236}">
                  <a16:creationId xmlns:a16="http://schemas.microsoft.com/office/drawing/2014/main" id="{FC654E21-8CC3-6F4C-80D2-9C680C22EADA}"/>
                </a:ext>
              </a:extLst>
            </p:cNvPr>
            <p:cNvSpPr/>
            <p:nvPr/>
          </p:nvSpPr>
          <p:spPr>
            <a:xfrm>
              <a:off x="3211234" y="2838280"/>
              <a:ext cx="182803" cy="426644"/>
            </a:xfrm>
            <a:custGeom>
              <a:avLst/>
              <a:gdLst/>
              <a:ahLst/>
              <a:cxnLst/>
              <a:rect l="l" t="t" r="r" b="b"/>
              <a:pathLst>
                <a:path w="182803" h="426644">
                  <a:moveTo>
                    <a:pt x="0" y="0"/>
                  </a:moveTo>
                  <a:lnTo>
                    <a:pt x="182803" y="0"/>
                  </a:lnTo>
                  <a:lnTo>
                    <a:pt x="182803" y="54788"/>
                  </a:lnTo>
                  <a:lnTo>
                    <a:pt x="121843" y="54788"/>
                  </a:lnTo>
                  <a:lnTo>
                    <a:pt x="121843" y="426644"/>
                  </a:lnTo>
                  <a:lnTo>
                    <a:pt x="60960" y="426644"/>
                  </a:lnTo>
                  <a:lnTo>
                    <a:pt x="60960"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1" name="Forma libre 77">
              <a:extLst>
                <a:ext uri="{FF2B5EF4-FFF2-40B4-BE49-F238E27FC236}">
                  <a16:creationId xmlns:a16="http://schemas.microsoft.com/office/drawing/2014/main" id="{6E292530-63E9-2044-A2C5-4490ED22F821}"/>
                </a:ext>
              </a:extLst>
            </p:cNvPr>
            <p:cNvSpPr/>
            <p:nvPr/>
          </p:nvSpPr>
          <p:spPr>
            <a:xfrm>
              <a:off x="3437089" y="2838280"/>
              <a:ext cx="60884" cy="426644"/>
            </a:xfrm>
            <a:custGeom>
              <a:avLst/>
              <a:gdLst/>
              <a:ahLst/>
              <a:cxnLst/>
              <a:rect l="l" t="t" r="r" b="b"/>
              <a:pathLst>
                <a:path w="60884" h="426644">
                  <a:moveTo>
                    <a:pt x="0" y="0"/>
                  </a:moveTo>
                  <a:lnTo>
                    <a:pt x="60884" y="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2" name="Forma libre 78">
              <a:extLst>
                <a:ext uri="{FF2B5EF4-FFF2-40B4-BE49-F238E27FC236}">
                  <a16:creationId xmlns:a16="http://schemas.microsoft.com/office/drawing/2014/main" id="{A189EEC0-1202-8C4B-AF85-F5CA42CC2C32}"/>
                </a:ext>
              </a:extLst>
            </p:cNvPr>
            <p:cNvSpPr/>
            <p:nvPr/>
          </p:nvSpPr>
          <p:spPr>
            <a:xfrm>
              <a:off x="3573260" y="2838280"/>
              <a:ext cx="188899" cy="426644"/>
            </a:xfrm>
            <a:custGeom>
              <a:avLst/>
              <a:gdLst/>
              <a:ahLst/>
              <a:cxnLst/>
              <a:rect l="l" t="t" r="r" b="b"/>
              <a:pathLst>
                <a:path w="188899" h="426644">
                  <a:moveTo>
                    <a:pt x="60884" y="0"/>
                  </a:moveTo>
                  <a:lnTo>
                    <a:pt x="128016" y="0"/>
                  </a:lnTo>
                  <a:cubicBezTo>
                    <a:pt x="145203" y="444"/>
                    <a:pt x="159536" y="6405"/>
                    <a:pt x="171015" y="17883"/>
                  </a:cubicBezTo>
                  <a:cubicBezTo>
                    <a:pt x="182494" y="29362"/>
                    <a:pt x="188455" y="43696"/>
                    <a:pt x="188899" y="60884"/>
                  </a:cubicBezTo>
                  <a:lnTo>
                    <a:pt x="188899" y="365759"/>
                  </a:lnTo>
                  <a:cubicBezTo>
                    <a:pt x="188455" y="382948"/>
                    <a:pt x="182494" y="397282"/>
                    <a:pt x="171015" y="408761"/>
                  </a:cubicBezTo>
                  <a:cubicBezTo>
                    <a:pt x="159536" y="420239"/>
                    <a:pt x="145203" y="426200"/>
                    <a:pt x="128016" y="426644"/>
                  </a:cubicBezTo>
                  <a:lnTo>
                    <a:pt x="60884" y="426644"/>
                  </a:lnTo>
                  <a:cubicBezTo>
                    <a:pt x="43697" y="426200"/>
                    <a:pt x="29364" y="420239"/>
                    <a:pt x="17884" y="408761"/>
                  </a:cubicBezTo>
                  <a:cubicBezTo>
                    <a:pt x="6405" y="397282"/>
                    <a:pt x="444" y="382948"/>
                    <a:pt x="0" y="365759"/>
                  </a:cubicBezTo>
                  <a:lnTo>
                    <a:pt x="0" y="60884"/>
                  </a:lnTo>
                  <a:cubicBezTo>
                    <a:pt x="444" y="43696"/>
                    <a:pt x="6405" y="29362"/>
                    <a:pt x="17884" y="17883"/>
                  </a:cubicBezTo>
                  <a:cubicBezTo>
                    <a:pt x="29364" y="6405"/>
                    <a:pt x="43697" y="444"/>
                    <a:pt x="60884" y="0"/>
                  </a:cubicBezTo>
                  <a:close/>
                  <a:moveTo>
                    <a:pt x="76141" y="54788"/>
                  </a:moveTo>
                  <a:cubicBezTo>
                    <a:pt x="72034" y="54928"/>
                    <a:pt x="68500" y="56477"/>
                    <a:pt x="65537" y="59437"/>
                  </a:cubicBezTo>
                  <a:cubicBezTo>
                    <a:pt x="62575" y="62396"/>
                    <a:pt x="61024" y="65928"/>
                    <a:pt x="60884" y="70031"/>
                  </a:cubicBezTo>
                  <a:lnTo>
                    <a:pt x="60884" y="356613"/>
                  </a:lnTo>
                  <a:cubicBezTo>
                    <a:pt x="61024" y="360716"/>
                    <a:pt x="62575" y="364247"/>
                    <a:pt x="65537" y="367207"/>
                  </a:cubicBezTo>
                  <a:cubicBezTo>
                    <a:pt x="68500" y="370167"/>
                    <a:pt x="72034" y="371717"/>
                    <a:pt x="76141" y="371856"/>
                  </a:cubicBezTo>
                  <a:lnTo>
                    <a:pt x="112758" y="371856"/>
                  </a:lnTo>
                  <a:cubicBezTo>
                    <a:pt x="116865" y="371717"/>
                    <a:pt x="120400" y="370167"/>
                    <a:pt x="123362" y="367207"/>
                  </a:cubicBezTo>
                  <a:cubicBezTo>
                    <a:pt x="126325" y="364247"/>
                    <a:pt x="127876" y="360716"/>
                    <a:pt x="128016" y="356613"/>
                  </a:cubicBezTo>
                  <a:lnTo>
                    <a:pt x="128016" y="70031"/>
                  </a:lnTo>
                  <a:cubicBezTo>
                    <a:pt x="127876" y="65928"/>
                    <a:pt x="126325" y="62396"/>
                    <a:pt x="123362" y="59437"/>
                  </a:cubicBezTo>
                  <a:cubicBezTo>
                    <a:pt x="120400"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3" name="Forma libre 79">
              <a:extLst>
                <a:ext uri="{FF2B5EF4-FFF2-40B4-BE49-F238E27FC236}">
                  <a16:creationId xmlns:a16="http://schemas.microsoft.com/office/drawing/2014/main" id="{D33877E2-9D46-4D43-AD58-F5FCC20DA6F9}"/>
                </a:ext>
              </a:extLst>
            </p:cNvPr>
            <p:cNvSpPr/>
            <p:nvPr/>
          </p:nvSpPr>
          <p:spPr>
            <a:xfrm>
              <a:off x="3837139" y="2838280"/>
              <a:ext cx="207798" cy="426644"/>
            </a:xfrm>
            <a:custGeom>
              <a:avLst/>
              <a:gdLst/>
              <a:ahLst/>
              <a:cxnLst/>
              <a:rect l="l" t="t" r="r" b="b"/>
              <a:pathLst>
                <a:path w="207798" h="426644">
                  <a:moveTo>
                    <a:pt x="0" y="0"/>
                  </a:moveTo>
                  <a:lnTo>
                    <a:pt x="60889" y="0"/>
                  </a:lnTo>
                  <a:lnTo>
                    <a:pt x="139589" y="243809"/>
                  </a:lnTo>
                  <a:lnTo>
                    <a:pt x="153618" y="304754"/>
                  </a:lnTo>
                  <a:lnTo>
                    <a:pt x="157879" y="304754"/>
                  </a:lnTo>
                  <a:lnTo>
                    <a:pt x="146910" y="130451"/>
                  </a:lnTo>
                  <a:lnTo>
                    <a:pt x="146910" y="0"/>
                  </a:lnTo>
                  <a:lnTo>
                    <a:pt x="207798" y="0"/>
                  </a:lnTo>
                  <a:lnTo>
                    <a:pt x="207798" y="426644"/>
                  </a:lnTo>
                  <a:lnTo>
                    <a:pt x="146910" y="426644"/>
                  </a:lnTo>
                  <a:lnTo>
                    <a:pt x="68820" y="182864"/>
                  </a:lnTo>
                  <a:lnTo>
                    <a:pt x="54180" y="121920"/>
                  </a:lnTo>
                  <a:lnTo>
                    <a:pt x="50527" y="121920"/>
                  </a:lnTo>
                  <a:lnTo>
                    <a:pt x="60889" y="295003"/>
                  </a:lnTo>
                  <a:lnTo>
                    <a:pt x="60889"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4" name="Forma libre 80">
              <a:extLst>
                <a:ext uri="{FF2B5EF4-FFF2-40B4-BE49-F238E27FC236}">
                  <a16:creationId xmlns:a16="http://schemas.microsoft.com/office/drawing/2014/main" id="{EC4291B2-63C0-5140-A822-E01407105220}"/>
                </a:ext>
              </a:extLst>
            </p:cNvPr>
            <p:cNvSpPr/>
            <p:nvPr/>
          </p:nvSpPr>
          <p:spPr>
            <a:xfrm>
              <a:off x="4098239" y="2838280"/>
              <a:ext cx="218236" cy="426644"/>
            </a:xfrm>
            <a:custGeom>
              <a:avLst/>
              <a:gdLst/>
              <a:ahLst/>
              <a:cxnLst/>
              <a:rect l="l" t="t" r="r" b="b"/>
              <a:pathLst>
                <a:path w="218236" h="426644">
                  <a:moveTo>
                    <a:pt x="75590" y="0"/>
                  </a:moveTo>
                  <a:lnTo>
                    <a:pt x="142646" y="0"/>
                  </a:lnTo>
                  <a:lnTo>
                    <a:pt x="218236" y="426644"/>
                  </a:lnTo>
                  <a:lnTo>
                    <a:pt x="154838" y="426644"/>
                  </a:lnTo>
                  <a:lnTo>
                    <a:pt x="145084" y="359600"/>
                  </a:lnTo>
                  <a:cubicBezTo>
                    <a:pt x="144200" y="359600"/>
                    <a:pt x="137976" y="359600"/>
                    <a:pt x="126412" y="359600"/>
                  </a:cubicBezTo>
                  <a:cubicBezTo>
                    <a:pt x="114849" y="359600"/>
                    <a:pt x="103251" y="359600"/>
                    <a:pt x="91620" y="359600"/>
                  </a:cubicBezTo>
                  <a:cubicBezTo>
                    <a:pt x="79989" y="359600"/>
                    <a:pt x="73630" y="359600"/>
                    <a:pt x="72542" y="359600"/>
                  </a:cubicBezTo>
                  <a:lnTo>
                    <a:pt x="63398" y="426644"/>
                  </a:lnTo>
                  <a:lnTo>
                    <a:pt x="0" y="426644"/>
                  </a:lnTo>
                  <a:lnTo>
                    <a:pt x="75590" y="0"/>
                  </a:lnTo>
                  <a:close/>
                  <a:moveTo>
                    <a:pt x="107289" y="92644"/>
                  </a:moveTo>
                  <a:lnTo>
                    <a:pt x="102412" y="152374"/>
                  </a:lnTo>
                  <a:lnTo>
                    <a:pt x="80467" y="304746"/>
                  </a:lnTo>
                  <a:lnTo>
                    <a:pt x="137159"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5" name="Forma libre 81">
              <a:extLst>
                <a:ext uri="{FF2B5EF4-FFF2-40B4-BE49-F238E27FC236}">
                  <a16:creationId xmlns:a16="http://schemas.microsoft.com/office/drawing/2014/main" id="{032FF35F-1DFC-4A4D-8EDC-0C4116ADDF64}"/>
                </a:ext>
              </a:extLst>
            </p:cNvPr>
            <p:cNvSpPr/>
            <p:nvPr/>
          </p:nvSpPr>
          <p:spPr>
            <a:xfrm>
              <a:off x="4361014" y="2838280"/>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6" name="Forma libre 82">
              <a:extLst>
                <a:ext uri="{FF2B5EF4-FFF2-40B4-BE49-F238E27FC236}">
                  <a16:creationId xmlns:a16="http://schemas.microsoft.com/office/drawing/2014/main" id="{1B5FA2E8-D57C-DA42-A7BA-7C507BFD2501}"/>
                </a:ext>
              </a:extLst>
            </p:cNvPr>
            <p:cNvSpPr/>
            <p:nvPr/>
          </p:nvSpPr>
          <p:spPr>
            <a:xfrm>
              <a:off x="4659109"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5" y="43724"/>
                    <a:pt x="188900" y="60922"/>
                  </a:cubicBezTo>
                  <a:lnTo>
                    <a:pt x="188900" y="121844"/>
                  </a:lnTo>
                  <a:lnTo>
                    <a:pt x="128016" y="121844"/>
                  </a:lnTo>
                  <a:lnTo>
                    <a:pt x="128016" y="70031"/>
                  </a:lnTo>
                  <a:cubicBezTo>
                    <a:pt x="127875" y="65928"/>
                    <a:pt x="126324"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4" y="70031"/>
                  </a:cubicBezTo>
                  <a:lnTo>
                    <a:pt x="60884" y="356613"/>
                  </a:lnTo>
                  <a:cubicBezTo>
                    <a:pt x="61023" y="360716"/>
                    <a:pt x="62574" y="364247"/>
                    <a:pt x="65537" y="367207"/>
                  </a:cubicBezTo>
                  <a:cubicBezTo>
                    <a:pt x="68499" y="370167"/>
                    <a:pt x="72034" y="371717"/>
                    <a:pt x="76141" y="371856"/>
                  </a:cubicBezTo>
                  <a:lnTo>
                    <a:pt x="112758" y="371856"/>
                  </a:lnTo>
                  <a:cubicBezTo>
                    <a:pt x="116865" y="371717"/>
                    <a:pt x="120399" y="370166"/>
                    <a:pt x="123362" y="367203"/>
                  </a:cubicBezTo>
                  <a:cubicBezTo>
                    <a:pt x="126324" y="364241"/>
                    <a:pt x="127875" y="360701"/>
                    <a:pt x="128016" y="356584"/>
                  </a:cubicBezTo>
                  <a:lnTo>
                    <a:pt x="128016" y="304800"/>
                  </a:lnTo>
                  <a:lnTo>
                    <a:pt x="188900" y="304800"/>
                  </a:lnTo>
                  <a:lnTo>
                    <a:pt x="188900" y="365758"/>
                  </a:lnTo>
                  <a:cubicBezTo>
                    <a:pt x="188455" y="382948"/>
                    <a:pt x="182494" y="397282"/>
                    <a:pt x="171015" y="408761"/>
                  </a:cubicBezTo>
                  <a:cubicBezTo>
                    <a:pt x="159536" y="420239"/>
                    <a:pt x="145202" y="426200"/>
                    <a:pt x="128016" y="426644"/>
                  </a:cubicBezTo>
                  <a:lnTo>
                    <a:pt x="60884" y="426644"/>
                  </a:lnTo>
                  <a:cubicBezTo>
                    <a:pt x="43696" y="426200"/>
                    <a:pt x="29363" y="420239"/>
                    <a:pt x="17885" y="408761"/>
                  </a:cubicBezTo>
                  <a:cubicBezTo>
                    <a:pt x="6405" y="397282"/>
                    <a:pt x="444" y="382948"/>
                    <a:pt x="0" y="365758"/>
                  </a:cubicBezTo>
                  <a:lnTo>
                    <a:pt x="0" y="60922"/>
                  </a:lnTo>
                  <a:cubicBezTo>
                    <a:pt x="444" y="43724"/>
                    <a:pt x="6405" y="29382"/>
                    <a:pt x="17885" y="17896"/>
                  </a:cubicBezTo>
                  <a:cubicBezTo>
                    <a:pt x="29363"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7" name="Forma libre 83">
              <a:extLst>
                <a:ext uri="{FF2B5EF4-FFF2-40B4-BE49-F238E27FC236}">
                  <a16:creationId xmlns:a16="http://schemas.microsoft.com/office/drawing/2014/main" id="{2F287D33-06B2-A94A-AD98-74F77FBEC1A9}"/>
                </a:ext>
              </a:extLst>
            </p:cNvPr>
            <p:cNvSpPr/>
            <p:nvPr/>
          </p:nvSpPr>
          <p:spPr>
            <a:xfrm>
              <a:off x="4906759" y="2838280"/>
              <a:ext cx="188900" cy="426644"/>
            </a:xfrm>
            <a:custGeom>
              <a:avLst/>
              <a:gdLst/>
              <a:ahLst/>
              <a:cxnLst/>
              <a:rect l="l" t="t" r="r" b="b"/>
              <a:pathLst>
                <a:path w="188900" h="426644">
                  <a:moveTo>
                    <a:pt x="60884" y="0"/>
                  </a:moveTo>
                  <a:lnTo>
                    <a:pt x="128016" y="0"/>
                  </a:lnTo>
                  <a:cubicBezTo>
                    <a:pt x="145203" y="444"/>
                    <a:pt x="159535" y="6405"/>
                    <a:pt x="171015" y="17883"/>
                  </a:cubicBezTo>
                  <a:cubicBezTo>
                    <a:pt x="182494" y="29362"/>
                    <a:pt x="188455" y="43696"/>
                    <a:pt x="188900" y="60884"/>
                  </a:cubicBezTo>
                  <a:lnTo>
                    <a:pt x="188900" y="365759"/>
                  </a:lnTo>
                  <a:cubicBezTo>
                    <a:pt x="188455" y="382948"/>
                    <a:pt x="182494" y="397282"/>
                    <a:pt x="171015" y="408761"/>
                  </a:cubicBezTo>
                  <a:cubicBezTo>
                    <a:pt x="159535" y="420239"/>
                    <a:pt x="145203" y="426200"/>
                    <a:pt x="128016" y="426644"/>
                  </a:cubicBezTo>
                  <a:lnTo>
                    <a:pt x="60884" y="426644"/>
                  </a:lnTo>
                  <a:cubicBezTo>
                    <a:pt x="43696" y="426200"/>
                    <a:pt x="29363" y="420239"/>
                    <a:pt x="17884" y="408761"/>
                  </a:cubicBezTo>
                  <a:cubicBezTo>
                    <a:pt x="6405" y="397282"/>
                    <a:pt x="444" y="382948"/>
                    <a:pt x="0" y="365759"/>
                  </a:cubicBezTo>
                  <a:lnTo>
                    <a:pt x="0" y="60884"/>
                  </a:lnTo>
                  <a:cubicBezTo>
                    <a:pt x="444" y="43696"/>
                    <a:pt x="6405" y="29362"/>
                    <a:pt x="17884" y="17883"/>
                  </a:cubicBezTo>
                  <a:cubicBezTo>
                    <a:pt x="29363" y="6405"/>
                    <a:pt x="43696" y="444"/>
                    <a:pt x="60884" y="0"/>
                  </a:cubicBezTo>
                  <a:close/>
                  <a:moveTo>
                    <a:pt x="76141" y="54788"/>
                  </a:moveTo>
                  <a:cubicBezTo>
                    <a:pt x="72034" y="54928"/>
                    <a:pt x="68499" y="56477"/>
                    <a:pt x="65537" y="59437"/>
                  </a:cubicBezTo>
                  <a:cubicBezTo>
                    <a:pt x="62575" y="62396"/>
                    <a:pt x="61023" y="65928"/>
                    <a:pt x="60884" y="70031"/>
                  </a:cubicBezTo>
                  <a:lnTo>
                    <a:pt x="60884" y="356613"/>
                  </a:lnTo>
                  <a:cubicBezTo>
                    <a:pt x="61023" y="360716"/>
                    <a:pt x="62575" y="364247"/>
                    <a:pt x="65537" y="367207"/>
                  </a:cubicBezTo>
                  <a:cubicBezTo>
                    <a:pt x="68499" y="370167"/>
                    <a:pt x="72034" y="371717"/>
                    <a:pt x="76141" y="371856"/>
                  </a:cubicBezTo>
                  <a:lnTo>
                    <a:pt x="112758" y="371856"/>
                  </a:lnTo>
                  <a:cubicBezTo>
                    <a:pt x="116865" y="371717"/>
                    <a:pt x="120399" y="370167"/>
                    <a:pt x="123362" y="367207"/>
                  </a:cubicBezTo>
                  <a:cubicBezTo>
                    <a:pt x="126325" y="364247"/>
                    <a:pt x="127876" y="360716"/>
                    <a:pt x="128016" y="356613"/>
                  </a:cubicBezTo>
                  <a:lnTo>
                    <a:pt x="128016" y="70031"/>
                  </a:lnTo>
                  <a:cubicBezTo>
                    <a:pt x="127876" y="65928"/>
                    <a:pt x="126325" y="62396"/>
                    <a:pt x="123362" y="59437"/>
                  </a:cubicBezTo>
                  <a:cubicBezTo>
                    <a:pt x="120399" y="56477"/>
                    <a:pt x="116865"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29" name="Forma libre 84">
              <a:extLst>
                <a:ext uri="{FF2B5EF4-FFF2-40B4-BE49-F238E27FC236}">
                  <a16:creationId xmlns:a16="http://schemas.microsoft.com/office/drawing/2014/main" id="{8A49A723-082F-0440-B7F4-7AA84A0C0D86}"/>
                </a:ext>
              </a:extLst>
            </p:cNvPr>
            <p:cNvSpPr/>
            <p:nvPr/>
          </p:nvSpPr>
          <p:spPr>
            <a:xfrm>
              <a:off x="5170640" y="2838280"/>
              <a:ext cx="207797" cy="426644"/>
            </a:xfrm>
            <a:custGeom>
              <a:avLst/>
              <a:gdLst/>
              <a:ahLst/>
              <a:cxnLst/>
              <a:rect l="l" t="t" r="r" b="b"/>
              <a:pathLst>
                <a:path w="207797" h="426644">
                  <a:moveTo>
                    <a:pt x="0" y="0"/>
                  </a:moveTo>
                  <a:lnTo>
                    <a:pt x="60888" y="0"/>
                  </a:lnTo>
                  <a:lnTo>
                    <a:pt x="139589" y="243809"/>
                  </a:lnTo>
                  <a:lnTo>
                    <a:pt x="153618" y="304754"/>
                  </a:lnTo>
                  <a:lnTo>
                    <a:pt x="157879" y="304754"/>
                  </a:lnTo>
                  <a:lnTo>
                    <a:pt x="146910" y="130451"/>
                  </a:lnTo>
                  <a:lnTo>
                    <a:pt x="146910" y="0"/>
                  </a:lnTo>
                  <a:lnTo>
                    <a:pt x="207797" y="0"/>
                  </a:lnTo>
                  <a:lnTo>
                    <a:pt x="207797" y="426644"/>
                  </a:lnTo>
                  <a:lnTo>
                    <a:pt x="146910" y="426644"/>
                  </a:lnTo>
                  <a:lnTo>
                    <a:pt x="68820" y="182864"/>
                  </a:lnTo>
                  <a:lnTo>
                    <a:pt x="54180" y="121920"/>
                  </a:lnTo>
                  <a:lnTo>
                    <a:pt x="50528" y="121920"/>
                  </a:lnTo>
                  <a:lnTo>
                    <a:pt x="60888" y="295003"/>
                  </a:lnTo>
                  <a:lnTo>
                    <a:pt x="60888"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0" name="Forma libre 85">
              <a:extLst>
                <a:ext uri="{FF2B5EF4-FFF2-40B4-BE49-F238E27FC236}">
                  <a16:creationId xmlns:a16="http://schemas.microsoft.com/office/drawing/2014/main" id="{482D51C6-853E-3B49-B7CB-31638FE316EF}"/>
                </a:ext>
              </a:extLst>
            </p:cNvPr>
            <p:cNvSpPr/>
            <p:nvPr/>
          </p:nvSpPr>
          <p:spPr>
            <a:xfrm>
              <a:off x="5459210" y="2838280"/>
              <a:ext cx="188899" cy="426644"/>
            </a:xfrm>
            <a:custGeom>
              <a:avLst/>
              <a:gdLst/>
              <a:ahLst/>
              <a:cxnLst/>
              <a:rect l="l" t="t" r="r" b="b"/>
              <a:pathLst>
                <a:path w="188899" h="426644">
                  <a:moveTo>
                    <a:pt x="60883" y="0"/>
                  </a:moveTo>
                  <a:lnTo>
                    <a:pt x="128016" y="0"/>
                  </a:lnTo>
                  <a:cubicBezTo>
                    <a:pt x="145202" y="444"/>
                    <a:pt x="159536" y="6410"/>
                    <a:pt x="171015" y="17896"/>
                  </a:cubicBezTo>
                  <a:cubicBezTo>
                    <a:pt x="182494" y="29382"/>
                    <a:pt x="188456" y="43724"/>
                    <a:pt x="188899" y="60922"/>
                  </a:cubicBezTo>
                  <a:lnTo>
                    <a:pt x="188899" y="121844"/>
                  </a:lnTo>
                  <a:lnTo>
                    <a:pt x="128016" y="121844"/>
                  </a:lnTo>
                  <a:lnTo>
                    <a:pt x="128016" y="70031"/>
                  </a:lnTo>
                  <a:cubicBezTo>
                    <a:pt x="127875" y="65928"/>
                    <a:pt x="126325" y="62396"/>
                    <a:pt x="123362" y="59437"/>
                  </a:cubicBezTo>
                  <a:cubicBezTo>
                    <a:pt x="120399" y="56477"/>
                    <a:pt x="116865" y="54928"/>
                    <a:pt x="112758" y="54788"/>
                  </a:cubicBezTo>
                  <a:lnTo>
                    <a:pt x="76141" y="54788"/>
                  </a:lnTo>
                  <a:cubicBezTo>
                    <a:pt x="72034"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4" y="371717"/>
                    <a:pt x="76141" y="371856"/>
                  </a:cubicBezTo>
                  <a:lnTo>
                    <a:pt x="112758" y="371856"/>
                  </a:lnTo>
                  <a:cubicBezTo>
                    <a:pt x="116865" y="371717"/>
                    <a:pt x="120399" y="370167"/>
                    <a:pt x="123362" y="367207"/>
                  </a:cubicBezTo>
                  <a:cubicBezTo>
                    <a:pt x="126325" y="364247"/>
                    <a:pt x="127875" y="360716"/>
                    <a:pt x="128016" y="356613"/>
                  </a:cubicBezTo>
                  <a:lnTo>
                    <a:pt x="128016" y="237712"/>
                  </a:lnTo>
                  <a:lnTo>
                    <a:pt x="91440" y="237703"/>
                  </a:lnTo>
                  <a:lnTo>
                    <a:pt x="91440" y="182823"/>
                  </a:lnTo>
                  <a:lnTo>
                    <a:pt x="188899" y="182823"/>
                  </a:lnTo>
                  <a:lnTo>
                    <a:pt x="188899" y="365758"/>
                  </a:lnTo>
                  <a:cubicBezTo>
                    <a:pt x="188456" y="382948"/>
                    <a:pt x="182494" y="397282"/>
                    <a:pt x="171015" y="408761"/>
                  </a:cubicBezTo>
                  <a:cubicBezTo>
                    <a:pt x="159536" y="420239"/>
                    <a:pt x="145202" y="426200"/>
                    <a:pt x="128016" y="426644"/>
                  </a:cubicBezTo>
                  <a:lnTo>
                    <a:pt x="60883" y="426644"/>
                  </a:lnTo>
                  <a:cubicBezTo>
                    <a:pt x="43697" y="426200"/>
                    <a:pt x="29363" y="420239"/>
                    <a:pt x="17884" y="408761"/>
                  </a:cubicBezTo>
                  <a:cubicBezTo>
                    <a:pt x="6405" y="397282"/>
                    <a:pt x="443" y="382948"/>
                    <a:pt x="0" y="365758"/>
                  </a:cubicBezTo>
                  <a:lnTo>
                    <a:pt x="0" y="60922"/>
                  </a:lnTo>
                  <a:cubicBezTo>
                    <a:pt x="443" y="43724"/>
                    <a:pt x="6405" y="29382"/>
                    <a:pt x="17884" y="17896"/>
                  </a:cubicBezTo>
                  <a:cubicBezTo>
                    <a:pt x="29363" y="6410"/>
                    <a:pt x="43697" y="444"/>
                    <a:pt x="6088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1" name="Forma libre 86">
              <a:extLst>
                <a:ext uri="{FF2B5EF4-FFF2-40B4-BE49-F238E27FC236}">
                  <a16:creationId xmlns:a16="http://schemas.microsoft.com/office/drawing/2014/main" id="{AC4A8FDD-563C-004F-AE86-7D398E42FD88}"/>
                </a:ext>
              </a:extLst>
            </p:cNvPr>
            <p:cNvSpPr/>
            <p:nvPr/>
          </p:nvSpPr>
          <p:spPr>
            <a:xfrm>
              <a:off x="5723090" y="2838280"/>
              <a:ext cx="205969" cy="426644"/>
            </a:xfrm>
            <a:custGeom>
              <a:avLst/>
              <a:gdLst/>
              <a:ahLst/>
              <a:cxnLst/>
              <a:rect l="l" t="t" r="r" b="b"/>
              <a:pathLst>
                <a:path w="205969" h="426644">
                  <a:moveTo>
                    <a:pt x="0" y="0"/>
                  </a:moveTo>
                  <a:lnTo>
                    <a:pt x="128016" y="0"/>
                  </a:lnTo>
                  <a:cubicBezTo>
                    <a:pt x="145203" y="444"/>
                    <a:pt x="159536" y="6405"/>
                    <a:pt x="171015" y="17883"/>
                  </a:cubicBezTo>
                  <a:cubicBezTo>
                    <a:pt x="182495" y="29362"/>
                    <a:pt x="188456" y="43695"/>
                    <a:pt x="188900" y="60884"/>
                  </a:cubicBezTo>
                  <a:lnTo>
                    <a:pt x="188900" y="163906"/>
                  </a:lnTo>
                  <a:cubicBezTo>
                    <a:pt x="188507" y="178931"/>
                    <a:pt x="184423" y="191250"/>
                    <a:pt x="176647" y="200863"/>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9" y="179756"/>
                  </a:lnTo>
                  <a:cubicBezTo>
                    <a:pt x="116866" y="179616"/>
                    <a:pt x="120400" y="178067"/>
                    <a:pt x="123363" y="175108"/>
                  </a:cubicBezTo>
                  <a:cubicBezTo>
                    <a:pt x="126325" y="172149"/>
                    <a:pt x="127876" y="168618"/>
                    <a:pt x="128016" y="164516"/>
                  </a:cubicBezTo>
                  <a:lnTo>
                    <a:pt x="128016" y="70028"/>
                  </a:lnTo>
                  <a:cubicBezTo>
                    <a:pt x="127876" y="65926"/>
                    <a:pt x="126325" y="62395"/>
                    <a:pt x="123363" y="59436"/>
                  </a:cubicBezTo>
                  <a:cubicBezTo>
                    <a:pt x="120400" y="56477"/>
                    <a:pt x="116866" y="54928"/>
                    <a:pt x="112759"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2" name="Forma libre 87">
              <a:extLst>
                <a:ext uri="{FF2B5EF4-FFF2-40B4-BE49-F238E27FC236}">
                  <a16:creationId xmlns:a16="http://schemas.microsoft.com/office/drawing/2014/main" id="{E6193C48-6780-5444-B5BD-21AB3A449EB3}"/>
                </a:ext>
              </a:extLst>
            </p:cNvPr>
            <p:cNvSpPr/>
            <p:nvPr/>
          </p:nvSpPr>
          <p:spPr>
            <a:xfrm>
              <a:off x="5989789"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4" name="Forma libre 88">
              <a:extLst>
                <a:ext uri="{FF2B5EF4-FFF2-40B4-BE49-F238E27FC236}">
                  <a16:creationId xmlns:a16="http://schemas.microsoft.com/office/drawing/2014/main" id="{68B28E8F-EC73-D640-A302-29FFFB575834}"/>
                </a:ext>
              </a:extLst>
            </p:cNvPr>
            <p:cNvSpPr/>
            <p:nvPr/>
          </p:nvSpPr>
          <p:spPr>
            <a:xfrm>
              <a:off x="6185928" y="2838280"/>
              <a:ext cx="188900" cy="426644"/>
            </a:xfrm>
            <a:custGeom>
              <a:avLst/>
              <a:gdLst/>
              <a:ahLst/>
              <a:cxnLst/>
              <a:rect l="l" t="t" r="r" b="b"/>
              <a:pathLst>
                <a:path w="188900" h="426644">
                  <a:moveTo>
                    <a:pt x="60884" y="0"/>
                  </a:moveTo>
                  <a:lnTo>
                    <a:pt x="128016" y="0"/>
                  </a:lnTo>
                  <a:cubicBezTo>
                    <a:pt x="145203"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3" y="59438"/>
                  </a:cubicBezTo>
                  <a:cubicBezTo>
                    <a:pt x="120399" y="56478"/>
                    <a:pt x="116865" y="54928"/>
                    <a:pt x="112759" y="54788"/>
                  </a:cubicBezTo>
                  <a:lnTo>
                    <a:pt x="76141" y="54788"/>
                  </a:lnTo>
                  <a:cubicBezTo>
                    <a:pt x="72034" y="54928"/>
                    <a:pt x="68500" y="56478"/>
                    <a:pt x="65537" y="59438"/>
                  </a:cubicBezTo>
                  <a:cubicBezTo>
                    <a:pt x="62575" y="62398"/>
                    <a:pt x="61024" y="65929"/>
                    <a:pt x="60884" y="70033"/>
                  </a:cubicBezTo>
                  <a:lnTo>
                    <a:pt x="60884" y="127962"/>
                  </a:lnTo>
                  <a:cubicBezTo>
                    <a:pt x="61062" y="135635"/>
                    <a:pt x="62689" y="142089"/>
                    <a:pt x="65766"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3" y="426200"/>
                    <a:pt x="128016" y="426644"/>
                  </a:cubicBezTo>
                  <a:lnTo>
                    <a:pt x="60884" y="426644"/>
                  </a:lnTo>
                  <a:cubicBezTo>
                    <a:pt x="43697" y="426200"/>
                    <a:pt x="29364" y="420235"/>
                    <a:pt x="17885" y="408748"/>
                  </a:cubicBezTo>
                  <a:cubicBezTo>
                    <a:pt x="6406" y="397262"/>
                    <a:pt x="444" y="382920"/>
                    <a:pt x="0" y="365722"/>
                  </a:cubicBezTo>
                  <a:lnTo>
                    <a:pt x="0" y="304800"/>
                  </a:lnTo>
                  <a:lnTo>
                    <a:pt x="60884" y="304800"/>
                  </a:lnTo>
                  <a:lnTo>
                    <a:pt x="60884" y="356612"/>
                  </a:lnTo>
                  <a:cubicBezTo>
                    <a:pt x="61024" y="360715"/>
                    <a:pt x="62575" y="364247"/>
                    <a:pt x="65537" y="367207"/>
                  </a:cubicBezTo>
                  <a:cubicBezTo>
                    <a:pt x="68500" y="370167"/>
                    <a:pt x="72034" y="371716"/>
                    <a:pt x="76141" y="371856"/>
                  </a:cubicBezTo>
                  <a:lnTo>
                    <a:pt x="112759" y="371856"/>
                  </a:lnTo>
                  <a:cubicBezTo>
                    <a:pt x="116865" y="371716"/>
                    <a:pt x="120399" y="370167"/>
                    <a:pt x="123363" y="367207"/>
                  </a:cubicBezTo>
                  <a:cubicBezTo>
                    <a:pt x="126325" y="364247"/>
                    <a:pt x="127876" y="360715"/>
                    <a:pt x="128016" y="356612"/>
                  </a:cubicBezTo>
                  <a:lnTo>
                    <a:pt x="128016" y="286486"/>
                  </a:lnTo>
                  <a:cubicBezTo>
                    <a:pt x="127800" y="278813"/>
                    <a:pt x="126096" y="272359"/>
                    <a:pt x="122904" y="267125"/>
                  </a:cubicBezTo>
                  <a:cubicBezTo>
                    <a:pt x="119713" y="261892"/>
                    <a:pt x="116331" y="258182"/>
                    <a:pt x="112759" y="255997"/>
                  </a:cubicBezTo>
                  <a:lnTo>
                    <a:pt x="60275" y="221239"/>
                  </a:lnTo>
                  <a:cubicBezTo>
                    <a:pt x="43646" y="211063"/>
                    <a:pt x="29567" y="199706"/>
                    <a:pt x="18037" y="187167"/>
                  </a:cubicBezTo>
                  <a:cubicBezTo>
                    <a:pt x="6507" y="174629"/>
                    <a:pt x="495" y="157936"/>
                    <a:pt x="0" y="137089"/>
                  </a:cubicBezTo>
                  <a:lnTo>
                    <a:pt x="0" y="60922"/>
                  </a:lnTo>
                  <a:cubicBezTo>
                    <a:pt x="444" y="43724"/>
                    <a:pt x="6406" y="29382"/>
                    <a:pt x="17885"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5" name="Forma libre 89">
              <a:extLst>
                <a:ext uri="{FF2B5EF4-FFF2-40B4-BE49-F238E27FC236}">
                  <a16:creationId xmlns:a16="http://schemas.microsoft.com/office/drawing/2014/main" id="{A107DF49-BB9D-5C46-A73A-B48D255DC363}"/>
                </a:ext>
              </a:extLst>
            </p:cNvPr>
            <p:cNvSpPr/>
            <p:nvPr/>
          </p:nvSpPr>
          <p:spPr>
            <a:xfrm>
              <a:off x="64335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5" y="62398"/>
                    <a:pt x="123362" y="59438"/>
                  </a:cubicBezTo>
                  <a:cubicBezTo>
                    <a:pt x="120399" y="56478"/>
                    <a:pt x="116865" y="54928"/>
                    <a:pt x="112758" y="54788"/>
                  </a:cubicBezTo>
                  <a:lnTo>
                    <a:pt x="76141" y="54788"/>
                  </a:lnTo>
                  <a:cubicBezTo>
                    <a:pt x="72034" y="54928"/>
                    <a:pt x="68500" y="56478"/>
                    <a:pt x="65537" y="59438"/>
                  </a:cubicBezTo>
                  <a:cubicBezTo>
                    <a:pt x="62574" y="62398"/>
                    <a:pt x="61023" y="65929"/>
                    <a:pt x="60884" y="70033"/>
                  </a:cubicBezTo>
                  <a:lnTo>
                    <a:pt x="60884" y="127962"/>
                  </a:lnTo>
                  <a:cubicBezTo>
                    <a:pt x="61062" y="135635"/>
                    <a:pt x="62689" y="142089"/>
                    <a:pt x="65765" y="147323"/>
                  </a:cubicBezTo>
                  <a:cubicBezTo>
                    <a:pt x="68843" y="152557"/>
                    <a:pt x="72301" y="156267"/>
                    <a:pt x="76141" y="158452"/>
                  </a:cubicBezTo>
                  <a:lnTo>
                    <a:pt x="127405" y="190770"/>
                  </a:lnTo>
                  <a:cubicBezTo>
                    <a:pt x="143553" y="200247"/>
                    <a:pt x="157684" y="211782"/>
                    <a:pt x="169797" y="225376"/>
                  </a:cubicBezTo>
                  <a:cubicBezTo>
                    <a:pt x="181911"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5" y="408748"/>
                  </a:cubicBezTo>
                  <a:cubicBezTo>
                    <a:pt x="6406" y="397262"/>
                    <a:pt x="444" y="382920"/>
                    <a:pt x="0" y="365722"/>
                  </a:cubicBezTo>
                  <a:lnTo>
                    <a:pt x="0" y="304800"/>
                  </a:lnTo>
                  <a:lnTo>
                    <a:pt x="60884" y="304800"/>
                  </a:lnTo>
                  <a:lnTo>
                    <a:pt x="60884" y="356612"/>
                  </a:lnTo>
                  <a:cubicBezTo>
                    <a:pt x="61023" y="360715"/>
                    <a:pt x="62574" y="364247"/>
                    <a:pt x="65537" y="367207"/>
                  </a:cubicBezTo>
                  <a:cubicBezTo>
                    <a:pt x="68500" y="370167"/>
                    <a:pt x="72034" y="371716"/>
                    <a:pt x="76141" y="371856"/>
                  </a:cubicBezTo>
                  <a:lnTo>
                    <a:pt x="112758" y="371856"/>
                  </a:lnTo>
                  <a:cubicBezTo>
                    <a:pt x="116865" y="371716"/>
                    <a:pt x="120399" y="370167"/>
                    <a:pt x="123362" y="367207"/>
                  </a:cubicBezTo>
                  <a:cubicBezTo>
                    <a:pt x="126325" y="364247"/>
                    <a:pt x="127876" y="360715"/>
                    <a:pt x="128016" y="356612"/>
                  </a:cubicBezTo>
                  <a:lnTo>
                    <a:pt x="128016" y="286486"/>
                  </a:lnTo>
                  <a:cubicBezTo>
                    <a:pt x="127799" y="278813"/>
                    <a:pt x="126096" y="272359"/>
                    <a:pt x="122904" y="267125"/>
                  </a:cubicBezTo>
                  <a:cubicBezTo>
                    <a:pt x="119713" y="261892"/>
                    <a:pt x="116331" y="258182"/>
                    <a:pt x="112758" y="255997"/>
                  </a:cubicBezTo>
                  <a:lnTo>
                    <a:pt x="60275" y="221239"/>
                  </a:lnTo>
                  <a:cubicBezTo>
                    <a:pt x="43646" y="211063"/>
                    <a:pt x="29566" y="199706"/>
                    <a:pt x="18036" y="187167"/>
                  </a:cubicBezTo>
                  <a:cubicBezTo>
                    <a:pt x="6507" y="174629"/>
                    <a:pt x="494" y="157936"/>
                    <a:pt x="0" y="137089"/>
                  </a:cubicBezTo>
                  <a:lnTo>
                    <a:pt x="0" y="60922"/>
                  </a:lnTo>
                  <a:cubicBezTo>
                    <a:pt x="444" y="43724"/>
                    <a:pt x="6406" y="29382"/>
                    <a:pt x="17885"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6" name="Forma libre 90">
              <a:extLst>
                <a:ext uri="{FF2B5EF4-FFF2-40B4-BE49-F238E27FC236}">
                  <a16:creationId xmlns:a16="http://schemas.microsoft.com/office/drawing/2014/main" id="{AECF6A2F-B448-F94A-92AE-F7CDB22787B1}"/>
                </a:ext>
              </a:extLst>
            </p:cNvPr>
            <p:cNvSpPr/>
            <p:nvPr/>
          </p:nvSpPr>
          <p:spPr>
            <a:xfrm>
              <a:off x="678036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7" name="Forma libre 91">
              <a:extLst>
                <a:ext uri="{FF2B5EF4-FFF2-40B4-BE49-F238E27FC236}">
                  <a16:creationId xmlns:a16="http://schemas.microsoft.com/office/drawing/2014/main" id="{BA5E32C2-B7A9-8343-97CF-972ED9A5D9CA}"/>
                </a:ext>
              </a:extLst>
            </p:cNvPr>
            <p:cNvSpPr/>
            <p:nvPr/>
          </p:nvSpPr>
          <p:spPr>
            <a:xfrm>
              <a:off x="6983208" y="2838280"/>
              <a:ext cx="188900" cy="426644"/>
            </a:xfrm>
            <a:custGeom>
              <a:avLst/>
              <a:gdLst/>
              <a:ahLst/>
              <a:cxnLst/>
              <a:rect l="l" t="t" r="r" b="b"/>
              <a:pathLst>
                <a:path w="188900" h="426644">
                  <a:moveTo>
                    <a:pt x="60884" y="0"/>
                  </a:moveTo>
                  <a:lnTo>
                    <a:pt x="128016" y="0"/>
                  </a:lnTo>
                  <a:cubicBezTo>
                    <a:pt x="145203" y="444"/>
                    <a:pt x="159536" y="6405"/>
                    <a:pt x="171016" y="17883"/>
                  </a:cubicBezTo>
                  <a:cubicBezTo>
                    <a:pt x="182495" y="29362"/>
                    <a:pt x="188456" y="43696"/>
                    <a:pt x="188900" y="60884"/>
                  </a:cubicBezTo>
                  <a:lnTo>
                    <a:pt x="188900" y="365759"/>
                  </a:lnTo>
                  <a:cubicBezTo>
                    <a:pt x="188456" y="382948"/>
                    <a:pt x="182495" y="397282"/>
                    <a:pt x="171016" y="408761"/>
                  </a:cubicBezTo>
                  <a:cubicBezTo>
                    <a:pt x="159536" y="420239"/>
                    <a:pt x="145203" y="426200"/>
                    <a:pt x="128016" y="426644"/>
                  </a:cubicBezTo>
                  <a:lnTo>
                    <a:pt x="60884" y="426644"/>
                  </a:lnTo>
                  <a:cubicBezTo>
                    <a:pt x="43697" y="426200"/>
                    <a:pt x="29364" y="420239"/>
                    <a:pt x="17884" y="408761"/>
                  </a:cubicBezTo>
                  <a:cubicBezTo>
                    <a:pt x="6406" y="397282"/>
                    <a:pt x="444" y="382948"/>
                    <a:pt x="0" y="365759"/>
                  </a:cubicBezTo>
                  <a:lnTo>
                    <a:pt x="0" y="60884"/>
                  </a:lnTo>
                  <a:cubicBezTo>
                    <a:pt x="444" y="43696"/>
                    <a:pt x="6406" y="29362"/>
                    <a:pt x="17884" y="17883"/>
                  </a:cubicBezTo>
                  <a:cubicBezTo>
                    <a:pt x="29364" y="6405"/>
                    <a:pt x="43697"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3" y="367207"/>
                  </a:cubicBezTo>
                  <a:cubicBezTo>
                    <a:pt x="126325" y="364247"/>
                    <a:pt x="127877" y="360716"/>
                    <a:pt x="128016" y="356613"/>
                  </a:cubicBezTo>
                  <a:lnTo>
                    <a:pt x="128016" y="70031"/>
                  </a:lnTo>
                  <a:cubicBezTo>
                    <a:pt x="127877" y="65928"/>
                    <a:pt x="126325" y="62396"/>
                    <a:pt x="123363"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8" name="Forma libre 92">
              <a:extLst>
                <a:ext uri="{FF2B5EF4-FFF2-40B4-BE49-F238E27FC236}">
                  <a16:creationId xmlns:a16="http://schemas.microsoft.com/office/drawing/2014/main" id="{5A38AD05-7795-2F44-990C-8616F42EE57E}"/>
                </a:ext>
              </a:extLst>
            </p:cNvPr>
            <p:cNvSpPr/>
            <p:nvPr/>
          </p:nvSpPr>
          <p:spPr>
            <a:xfrm>
              <a:off x="7247089" y="2838280"/>
              <a:ext cx="205968" cy="426644"/>
            </a:xfrm>
            <a:custGeom>
              <a:avLst/>
              <a:gdLst/>
              <a:ahLst/>
              <a:cxnLst/>
              <a:rect l="l" t="t" r="r" b="b"/>
              <a:pathLst>
                <a:path w="205968" h="426644">
                  <a:moveTo>
                    <a:pt x="0" y="0"/>
                  </a:moveTo>
                  <a:lnTo>
                    <a:pt x="128016" y="0"/>
                  </a:lnTo>
                  <a:cubicBezTo>
                    <a:pt x="145203" y="444"/>
                    <a:pt x="159536" y="6405"/>
                    <a:pt x="171015" y="17883"/>
                  </a:cubicBezTo>
                  <a:cubicBezTo>
                    <a:pt x="182494" y="29362"/>
                    <a:pt x="188455" y="43695"/>
                    <a:pt x="188900" y="60884"/>
                  </a:cubicBezTo>
                  <a:lnTo>
                    <a:pt x="188900" y="163906"/>
                  </a:lnTo>
                  <a:cubicBezTo>
                    <a:pt x="188506" y="178931"/>
                    <a:pt x="184423" y="191250"/>
                    <a:pt x="176647" y="200863"/>
                  </a:cubicBezTo>
                  <a:cubicBezTo>
                    <a:pt x="168872" y="210477"/>
                    <a:pt x="159765"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39" name="Forma libre 93">
              <a:extLst>
                <a:ext uri="{FF2B5EF4-FFF2-40B4-BE49-F238E27FC236}">
                  <a16:creationId xmlns:a16="http://schemas.microsoft.com/office/drawing/2014/main" id="{414D0AE5-6EC5-3A48-8AFD-009268A31326}"/>
                </a:ext>
              </a:extLst>
            </p:cNvPr>
            <p:cNvSpPr/>
            <p:nvPr/>
          </p:nvSpPr>
          <p:spPr>
            <a:xfrm>
              <a:off x="7599514" y="2838280"/>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0" name="Forma libre 94">
              <a:extLst>
                <a:ext uri="{FF2B5EF4-FFF2-40B4-BE49-F238E27FC236}">
                  <a16:creationId xmlns:a16="http://schemas.microsoft.com/office/drawing/2014/main" id="{04CF36CD-454E-3341-9C94-D12C28D0D1EE}"/>
                </a:ext>
              </a:extLst>
            </p:cNvPr>
            <p:cNvSpPr/>
            <p:nvPr/>
          </p:nvSpPr>
          <p:spPr>
            <a:xfrm>
              <a:off x="7809064" y="2838280"/>
              <a:ext cx="188900" cy="426644"/>
            </a:xfrm>
            <a:custGeom>
              <a:avLst/>
              <a:gdLst/>
              <a:ahLst/>
              <a:cxnLst/>
              <a:rect l="l" t="t" r="r" b="b"/>
              <a:pathLst>
                <a:path w="188900" h="426644">
                  <a:moveTo>
                    <a:pt x="0" y="0"/>
                  </a:moveTo>
                  <a:lnTo>
                    <a:pt x="128016" y="0"/>
                  </a:lnTo>
                  <a:cubicBezTo>
                    <a:pt x="145203" y="444"/>
                    <a:pt x="159536" y="6405"/>
                    <a:pt x="171015" y="17883"/>
                  </a:cubicBezTo>
                  <a:cubicBezTo>
                    <a:pt x="182494" y="29362"/>
                    <a:pt x="188455" y="43696"/>
                    <a:pt x="188900" y="60884"/>
                  </a:cubicBezTo>
                  <a:lnTo>
                    <a:pt x="188900" y="365759"/>
                  </a:lnTo>
                  <a:cubicBezTo>
                    <a:pt x="188455" y="382948"/>
                    <a:pt x="182494" y="397282"/>
                    <a:pt x="171015" y="408761"/>
                  </a:cubicBezTo>
                  <a:cubicBezTo>
                    <a:pt x="159536" y="420239"/>
                    <a:pt x="145203" y="426200"/>
                    <a:pt x="128016" y="426644"/>
                  </a:cubicBezTo>
                  <a:lnTo>
                    <a:pt x="0" y="426644"/>
                  </a:lnTo>
                  <a:lnTo>
                    <a:pt x="0" y="0"/>
                  </a:lnTo>
                  <a:close/>
                  <a:moveTo>
                    <a:pt x="60884" y="54788"/>
                  </a:moveTo>
                  <a:lnTo>
                    <a:pt x="60884" y="371856"/>
                  </a:lnTo>
                  <a:lnTo>
                    <a:pt x="112758" y="371856"/>
                  </a:lnTo>
                  <a:cubicBezTo>
                    <a:pt x="116865"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5" y="54928"/>
                    <a:pt x="112758" y="54788"/>
                  </a:cubicBezTo>
                  <a:lnTo>
                    <a:pt x="60884"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1" name="Forma libre 95">
              <a:extLst>
                <a:ext uri="{FF2B5EF4-FFF2-40B4-BE49-F238E27FC236}">
                  <a16:creationId xmlns:a16="http://schemas.microsoft.com/office/drawing/2014/main" id="{DFC823B4-EEEE-0449-B7EB-C4D4A0338E84}"/>
                </a:ext>
              </a:extLst>
            </p:cNvPr>
            <p:cNvSpPr/>
            <p:nvPr/>
          </p:nvSpPr>
          <p:spPr>
            <a:xfrm>
              <a:off x="8073325" y="2838280"/>
              <a:ext cx="188900" cy="426644"/>
            </a:xfrm>
            <a:custGeom>
              <a:avLst/>
              <a:gdLst/>
              <a:ahLst/>
              <a:cxnLst/>
              <a:rect l="l" t="t" r="r" b="b"/>
              <a:pathLst>
                <a:path w="188900" h="426644">
                  <a:moveTo>
                    <a:pt x="0" y="0"/>
                  </a:moveTo>
                  <a:lnTo>
                    <a:pt x="60884" y="0"/>
                  </a:lnTo>
                  <a:lnTo>
                    <a:pt x="60884" y="356616"/>
                  </a:lnTo>
                  <a:cubicBezTo>
                    <a:pt x="61024" y="360718"/>
                    <a:pt x="62576" y="364249"/>
                    <a:pt x="65538" y="367208"/>
                  </a:cubicBezTo>
                  <a:cubicBezTo>
                    <a:pt x="68500" y="370167"/>
                    <a:pt x="72034" y="371717"/>
                    <a:pt x="76142" y="371856"/>
                  </a:cubicBezTo>
                  <a:lnTo>
                    <a:pt x="112759" y="371856"/>
                  </a:lnTo>
                  <a:cubicBezTo>
                    <a:pt x="116866" y="371717"/>
                    <a:pt x="120400" y="370167"/>
                    <a:pt x="123363" y="367208"/>
                  </a:cubicBezTo>
                  <a:cubicBezTo>
                    <a:pt x="126325" y="364249"/>
                    <a:pt x="127877" y="360718"/>
                    <a:pt x="128016" y="356616"/>
                  </a:cubicBezTo>
                  <a:lnTo>
                    <a:pt x="128016" y="0"/>
                  </a:lnTo>
                  <a:lnTo>
                    <a:pt x="188900" y="0"/>
                  </a:lnTo>
                  <a:lnTo>
                    <a:pt x="188900" y="365760"/>
                  </a:lnTo>
                  <a:cubicBezTo>
                    <a:pt x="188456" y="382949"/>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9"/>
                    <a:pt x="0" y="36576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2" name="Forma libre 96">
              <a:extLst>
                <a:ext uri="{FF2B5EF4-FFF2-40B4-BE49-F238E27FC236}">
                  <a16:creationId xmlns:a16="http://schemas.microsoft.com/office/drawing/2014/main" id="{EE414E50-D029-8144-BB99-3C41A7BD6733}"/>
                </a:ext>
              </a:extLst>
            </p:cNvPr>
            <p:cNvSpPr/>
            <p:nvPr/>
          </p:nvSpPr>
          <p:spPr>
            <a:xfrm>
              <a:off x="8335758" y="2838280"/>
              <a:ext cx="188900" cy="426644"/>
            </a:xfrm>
            <a:custGeom>
              <a:avLst/>
              <a:gdLst/>
              <a:ahLst/>
              <a:cxnLst/>
              <a:rect l="l" t="t" r="r" b="b"/>
              <a:pathLst>
                <a:path w="188900" h="426644">
                  <a:moveTo>
                    <a:pt x="60884" y="0"/>
                  </a:moveTo>
                  <a:lnTo>
                    <a:pt x="128016" y="0"/>
                  </a:lnTo>
                  <a:cubicBezTo>
                    <a:pt x="145202" y="444"/>
                    <a:pt x="159536" y="6410"/>
                    <a:pt x="171016" y="17896"/>
                  </a:cubicBezTo>
                  <a:cubicBezTo>
                    <a:pt x="182494" y="29382"/>
                    <a:pt x="188456" y="43724"/>
                    <a:pt x="188900" y="60922"/>
                  </a:cubicBezTo>
                  <a:lnTo>
                    <a:pt x="188900" y="121844"/>
                  </a:lnTo>
                  <a:lnTo>
                    <a:pt x="128016" y="121844"/>
                  </a:lnTo>
                  <a:lnTo>
                    <a:pt x="128016" y="70031"/>
                  </a:lnTo>
                  <a:cubicBezTo>
                    <a:pt x="127876" y="65928"/>
                    <a:pt x="126324" y="62396"/>
                    <a:pt x="123362" y="59437"/>
                  </a:cubicBezTo>
                  <a:cubicBezTo>
                    <a:pt x="120400" y="56477"/>
                    <a:pt x="116866" y="54928"/>
                    <a:pt x="112758"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6"/>
                    <a:pt x="123362" y="367203"/>
                  </a:cubicBezTo>
                  <a:cubicBezTo>
                    <a:pt x="126324" y="364241"/>
                    <a:pt x="127876" y="360701"/>
                    <a:pt x="128016" y="356584"/>
                  </a:cubicBezTo>
                  <a:lnTo>
                    <a:pt x="128016" y="304800"/>
                  </a:lnTo>
                  <a:lnTo>
                    <a:pt x="188900" y="304800"/>
                  </a:lnTo>
                  <a:lnTo>
                    <a:pt x="188900" y="365758"/>
                  </a:lnTo>
                  <a:cubicBezTo>
                    <a:pt x="188456" y="382948"/>
                    <a:pt x="182494" y="397282"/>
                    <a:pt x="171016" y="408761"/>
                  </a:cubicBezTo>
                  <a:cubicBezTo>
                    <a:pt x="159536" y="420239"/>
                    <a:pt x="145202" y="426200"/>
                    <a:pt x="128016" y="426644"/>
                  </a:cubicBezTo>
                  <a:lnTo>
                    <a:pt x="60884" y="426644"/>
                  </a:lnTo>
                  <a:cubicBezTo>
                    <a:pt x="43697" y="426200"/>
                    <a:pt x="29364" y="420239"/>
                    <a:pt x="17884" y="408761"/>
                  </a:cubicBezTo>
                  <a:cubicBezTo>
                    <a:pt x="6406" y="397282"/>
                    <a:pt x="444" y="382948"/>
                    <a:pt x="0" y="365758"/>
                  </a:cubicBezTo>
                  <a:lnTo>
                    <a:pt x="0" y="60922"/>
                  </a:lnTo>
                  <a:cubicBezTo>
                    <a:pt x="444" y="43724"/>
                    <a:pt x="6406" y="29382"/>
                    <a:pt x="17884" y="17896"/>
                  </a:cubicBezTo>
                  <a:cubicBezTo>
                    <a:pt x="29364" y="6410"/>
                    <a:pt x="43697"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3" name="Forma libre 97">
              <a:extLst>
                <a:ext uri="{FF2B5EF4-FFF2-40B4-BE49-F238E27FC236}">
                  <a16:creationId xmlns:a16="http://schemas.microsoft.com/office/drawing/2014/main" id="{4BE15F64-D8F2-324C-83FC-011A858F7A41}"/>
                </a:ext>
              </a:extLst>
            </p:cNvPr>
            <p:cNvSpPr/>
            <p:nvPr/>
          </p:nvSpPr>
          <p:spPr>
            <a:xfrm>
              <a:off x="8565464" y="2838280"/>
              <a:ext cx="218237" cy="426644"/>
            </a:xfrm>
            <a:custGeom>
              <a:avLst/>
              <a:gdLst/>
              <a:ahLst/>
              <a:cxnLst/>
              <a:rect l="l" t="t" r="r" b="b"/>
              <a:pathLst>
                <a:path w="218237" h="426644">
                  <a:moveTo>
                    <a:pt x="75590" y="0"/>
                  </a:moveTo>
                  <a:lnTo>
                    <a:pt x="142647" y="0"/>
                  </a:lnTo>
                  <a:lnTo>
                    <a:pt x="218237" y="426644"/>
                  </a:lnTo>
                  <a:lnTo>
                    <a:pt x="154838" y="426644"/>
                  </a:lnTo>
                  <a:lnTo>
                    <a:pt x="145085" y="359600"/>
                  </a:lnTo>
                  <a:cubicBezTo>
                    <a:pt x="144201" y="359600"/>
                    <a:pt x="137977" y="359600"/>
                    <a:pt x="126413" y="359600"/>
                  </a:cubicBezTo>
                  <a:cubicBezTo>
                    <a:pt x="114849" y="359600"/>
                    <a:pt x="103253" y="359600"/>
                    <a:pt x="91621" y="359600"/>
                  </a:cubicBezTo>
                  <a:cubicBezTo>
                    <a:pt x="79989" y="359600"/>
                    <a:pt x="73630" y="359600"/>
                    <a:pt x="72542" y="359600"/>
                  </a:cubicBezTo>
                  <a:lnTo>
                    <a:pt x="63399" y="426644"/>
                  </a:lnTo>
                  <a:lnTo>
                    <a:pt x="0" y="426644"/>
                  </a:lnTo>
                  <a:lnTo>
                    <a:pt x="75590" y="0"/>
                  </a:lnTo>
                  <a:close/>
                  <a:moveTo>
                    <a:pt x="107289" y="92644"/>
                  </a:moveTo>
                  <a:lnTo>
                    <a:pt x="102413" y="152374"/>
                  </a:lnTo>
                  <a:lnTo>
                    <a:pt x="80467" y="304746"/>
                  </a:lnTo>
                  <a:lnTo>
                    <a:pt x="137161" y="304746"/>
                  </a:lnTo>
                  <a:lnTo>
                    <a:pt x="115824" y="152374"/>
                  </a:lnTo>
                  <a:lnTo>
                    <a:pt x="110947" y="92644"/>
                  </a:lnTo>
                  <a:lnTo>
                    <a:pt x="107289" y="926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4" name="Forma libre 98">
              <a:extLst>
                <a:ext uri="{FF2B5EF4-FFF2-40B4-BE49-F238E27FC236}">
                  <a16:creationId xmlns:a16="http://schemas.microsoft.com/office/drawing/2014/main" id="{4497F9CF-E902-A641-81F4-C2E1EF357053}"/>
                </a:ext>
              </a:extLst>
            </p:cNvPr>
            <p:cNvSpPr/>
            <p:nvPr/>
          </p:nvSpPr>
          <p:spPr>
            <a:xfrm>
              <a:off x="8783356" y="2838280"/>
              <a:ext cx="182804" cy="426644"/>
            </a:xfrm>
            <a:custGeom>
              <a:avLst/>
              <a:gdLst/>
              <a:ahLst/>
              <a:cxnLst/>
              <a:rect l="l" t="t" r="r" b="b"/>
              <a:pathLst>
                <a:path w="182804" h="426644">
                  <a:moveTo>
                    <a:pt x="0" y="0"/>
                  </a:moveTo>
                  <a:lnTo>
                    <a:pt x="182804" y="0"/>
                  </a:lnTo>
                  <a:lnTo>
                    <a:pt x="182804" y="54788"/>
                  </a:lnTo>
                  <a:lnTo>
                    <a:pt x="121844" y="54788"/>
                  </a:lnTo>
                  <a:lnTo>
                    <a:pt x="121844" y="426644"/>
                  </a:lnTo>
                  <a:lnTo>
                    <a:pt x="60961" y="426644"/>
                  </a:lnTo>
                  <a:lnTo>
                    <a:pt x="60961"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5" name="Forma libre 99">
              <a:extLst>
                <a:ext uri="{FF2B5EF4-FFF2-40B4-BE49-F238E27FC236}">
                  <a16:creationId xmlns:a16="http://schemas.microsoft.com/office/drawing/2014/main" id="{234F3CF8-BC9D-9344-9A00-DB40C8ED72E7}"/>
                </a:ext>
              </a:extLst>
            </p:cNvPr>
            <p:cNvSpPr/>
            <p:nvPr/>
          </p:nvSpPr>
          <p:spPr>
            <a:xfrm>
              <a:off x="9002508" y="2838280"/>
              <a:ext cx="188900" cy="426644"/>
            </a:xfrm>
            <a:custGeom>
              <a:avLst/>
              <a:gdLst/>
              <a:ahLst/>
              <a:cxnLst/>
              <a:rect l="l" t="t" r="r" b="b"/>
              <a:pathLst>
                <a:path w="188900" h="426644">
                  <a:moveTo>
                    <a:pt x="60884" y="0"/>
                  </a:moveTo>
                  <a:lnTo>
                    <a:pt x="128016" y="0"/>
                  </a:lnTo>
                  <a:cubicBezTo>
                    <a:pt x="145202" y="444"/>
                    <a:pt x="159536" y="6405"/>
                    <a:pt x="171016" y="17883"/>
                  </a:cubicBezTo>
                  <a:cubicBezTo>
                    <a:pt x="182494" y="29362"/>
                    <a:pt x="188456" y="43696"/>
                    <a:pt x="188900" y="60884"/>
                  </a:cubicBezTo>
                  <a:lnTo>
                    <a:pt x="188900" y="365759"/>
                  </a:lnTo>
                  <a:cubicBezTo>
                    <a:pt x="188456" y="382948"/>
                    <a:pt x="182494" y="397282"/>
                    <a:pt x="171016" y="408761"/>
                  </a:cubicBezTo>
                  <a:cubicBezTo>
                    <a:pt x="159536" y="420239"/>
                    <a:pt x="145202" y="426200"/>
                    <a:pt x="128016"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1" y="54788"/>
                  </a:move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8" y="371856"/>
                  </a:lnTo>
                  <a:cubicBezTo>
                    <a:pt x="116866" y="371717"/>
                    <a:pt x="120400" y="370167"/>
                    <a:pt x="123362" y="367207"/>
                  </a:cubicBezTo>
                  <a:cubicBezTo>
                    <a:pt x="126324" y="364247"/>
                    <a:pt x="127876" y="360716"/>
                    <a:pt x="128016" y="356613"/>
                  </a:cubicBezTo>
                  <a:lnTo>
                    <a:pt x="128016" y="70031"/>
                  </a:lnTo>
                  <a:cubicBezTo>
                    <a:pt x="127876" y="65928"/>
                    <a:pt x="126324" y="62396"/>
                    <a:pt x="123362" y="59437"/>
                  </a:cubicBezTo>
                  <a:cubicBezTo>
                    <a:pt x="120400" y="56477"/>
                    <a:pt x="116866" y="54928"/>
                    <a:pt x="112758" y="54788"/>
                  </a:cubicBezTo>
                  <a:lnTo>
                    <a:pt x="76141"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6" name="Forma libre 100">
              <a:extLst>
                <a:ext uri="{FF2B5EF4-FFF2-40B4-BE49-F238E27FC236}">
                  <a16:creationId xmlns:a16="http://schemas.microsoft.com/office/drawing/2014/main" id="{5466BFD6-1F12-3146-AA4D-9A07B846ACEE}"/>
                </a:ext>
              </a:extLst>
            </p:cNvPr>
            <p:cNvSpPr/>
            <p:nvPr/>
          </p:nvSpPr>
          <p:spPr>
            <a:xfrm>
              <a:off x="9266389" y="2838280"/>
              <a:ext cx="205968" cy="426644"/>
            </a:xfrm>
            <a:custGeom>
              <a:avLst/>
              <a:gdLst/>
              <a:ahLst/>
              <a:cxnLst/>
              <a:rect l="l" t="t" r="r" b="b"/>
              <a:pathLst>
                <a:path w="205968" h="426644">
                  <a:moveTo>
                    <a:pt x="0" y="0"/>
                  </a:moveTo>
                  <a:lnTo>
                    <a:pt x="128016" y="0"/>
                  </a:lnTo>
                  <a:cubicBezTo>
                    <a:pt x="145203" y="444"/>
                    <a:pt x="159535" y="6405"/>
                    <a:pt x="171015" y="17883"/>
                  </a:cubicBezTo>
                  <a:cubicBezTo>
                    <a:pt x="182494" y="29362"/>
                    <a:pt x="188455" y="43695"/>
                    <a:pt x="188899" y="60884"/>
                  </a:cubicBezTo>
                  <a:lnTo>
                    <a:pt x="188899" y="163906"/>
                  </a:lnTo>
                  <a:cubicBezTo>
                    <a:pt x="188506" y="178931"/>
                    <a:pt x="184423" y="191250"/>
                    <a:pt x="176647" y="200863"/>
                  </a:cubicBezTo>
                  <a:cubicBezTo>
                    <a:pt x="168871" y="210477"/>
                    <a:pt x="159765" y="216853"/>
                    <a:pt x="149325" y="219990"/>
                  </a:cubicBezTo>
                  <a:lnTo>
                    <a:pt x="205968" y="426644"/>
                  </a:lnTo>
                  <a:lnTo>
                    <a:pt x="142019" y="426644"/>
                  </a:lnTo>
                  <a:lnTo>
                    <a:pt x="91397" y="234620"/>
                  </a:lnTo>
                  <a:lnTo>
                    <a:pt x="60883" y="234620"/>
                  </a:lnTo>
                  <a:lnTo>
                    <a:pt x="60883" y="426644"/>
                  </a:lnTo>
                  <a:lnTo>
                    <a:pt x="0" y="426644"/>
                  </a:lnTo>
                  <a:lnTo>
                    <a:pt x="0" y="0"/>
                  </a:lnTo>
                  <a:close/>
                  <a:moveTo>
                    <a:pt x="60883" y="54788"/>
                  </a:moveTo>
                  <a:lnTo>
                    <a:pt x="60883" y="179756"/>
                  </a:lnTo>
                  <a:lnTo>
                    <a:pt x="112758" y="179756"/>
                  </a:lnTo>
                  <a:cubicBezTo>
                    <a:pt x="116865" y="179616"/>
                    <a:pt x="120399" y="178067"/>
                    <a:pt x="123362" y="175108"/>
                  </a:cubicBezTo>
                  <a:cubicBezTo>
                    <a:pt x="126324" y="172149"/>
                    <a:pt x="127876" y="168618"/>
                    <a:pt x="128016" y="164516"/>
                  </a:cubicBezTo>
                  <a:lnTo>
                    <a:pt x="128016" y="70028"/>
                  </a:lnTo>
                  <a:cubicBezTo>
                    <a:pt x="127876" y="65926"/>
                    <a:pt x="126324" y="62395"/>
                    <a:pt x="123362" y="59436"/>
                  </a:cubicBezTo>
                  <a:cubicBezTo>
                    <a:pt x="120399" y="56477"/>
                    <a:pt x="116865" y="54928"/>
                    <a:pt x="112758" y="54788"/>
                  </a:cubicBezTo>
                  <a:lnTo>
                    <a:pt x="6088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7" name="Forma libre 101">
              <a:extLst>
                <a:ext uri="{FF2B5EF4-FFF2-40B4-BE49-F238E27FC236}">
                  <a16:creationId xmlns:a16="http://schemas.microsoft.com/office/drawing/2014/main" id="{C06CB55C-8993-4C4F-9EB8-64F11F913F36}"/>
                </a:ext>
              </a:extLst>
            </p:cNvPr>
            <p:cNvSpPr/>
            <p:nvPr/>
          </p:nvSpPr>
          <p:spPr>
            <a:xfrm>
              <a:off x="9519678" y="2838280"/>
              <a:ext cx="188900" cy="426644"/>
            </a:xfrm>
            <a:custGeom>
              <a:avLst/>
              <a:gdLst/>
              <a:ahLst/>
              <a:cxnLst/>
              <a:rect l="l" t="t" r="r" b="b"/>
              <a:pathLst>
                <a:path w="188900" h="426644">
                  <a:moveTo>
                    <a:pt x="60884" y="0"/>
                  </a:moveTo>
                  <a:lnTo>
                    <a:pt x="128016" y="0"/>
                  </a:lnTo>
                  <a:cubicBezTo>
                    <a:pt x="145202" y="444"/>
                    <a:pt x="159536" y="6410"/>
                    <a:pt x="171015" y="17896"/>
                  </a:cubicBezTo>
                  <a:cubicBezTo>
                    <a:pt x="182494" y="29382"/>
                    <a:pt x="188456" y="43724"/>
                    <a:pt x="188900" y="60922"/>
                  </a:cubicBezTo>
                  <a:lnTo>
                    <a:pt x="188900" y="121844"/>
                  </a:lnTo>
                  <a:lnTo>
                    <a:pt x="128016" y="121844"/>
                  </a:lnTo>
                  <a:lnTo>
                    <a:pt x="128016" y="70033"/>
                  </a:lnTo>
                  <a:cubicBezTo>
                    <a:pt x="127876" y="65929"/>
                    <a:pt x="126324" y="62398"/>
                    <a:pt x="123362" y="59438"/>
                  </a:cubicBezTo>
                  <a:cubicBezTo>
                    <a:pt x="120399" y="56478"/>
                    <a:pt x="116864" y="54928"/>
                    <a:pt x="112758" y="54788"/>
                  </a:cubicBezTo>
                  <a:lnTo>
                    <a:pt x="76140" y="54788"/>
                  </a:lnTo>
                  <a:cubicBezTo>
                    <a:pt x="72034" y="54928"/>
                    <a:pt x="68500" y="56478"/>
                    <a:pt x="65536" y="59438"/>
                  </a:cubicBezTo>
                  <a:cubicBezTo>
                    <a:pt x="62574" y="62398"/>
                    <a:pt x="61023" y="65929"/>
                    <a:pt x="60884" y="70033"/>
                  </a:cubicBezTo>
                  <a:lnTo>
                    <a:pt x="60884" y="127962"/>
                  </a:lnTo>
                  <a:cubicBezTo>
                    <a:pt x="61062" y="135635"/>
                    <a:pt x="62688" y="142089"/>
                    <a:pt x="65765" y="147323"/>
                  </a:cubicBezTo>
                  <a:cubicBezTo>
                    <a:pt x="68842" y="152557"/>
                    <a:pt x="72301" y="156267"/>
                    <a:pt x="76140" y="158452"/>
                  </a:cubicBezTo>
                  <a:lnTo>
                    <a:pt x="127404" y="190770"/>
                  </a:lnTo>
                  <a:cubicBezTo>
                    <a:pt x="143552" y="200247"/>
                    <a:pt x="157684" y="211782"/>
                    <a:pt x="169796" y="225376"/>
                  </a:cubicBezTo>
                  <a:cubicBezTo>
                    <a:pt x="181910" y="238969"/>
                    <a:pt x="188278" y="256297"/>
                    <a:pt x="188900" y="277360"/>
                  </a:cubicBezTo>
                  <a:lnTo>
                    <a:pt x="188900" y="365722"/>
                  </a:lnTo>
                  <a:cubicBezTo>
                    <a:pt x="188456" y="382920"/>
                    <a:pt x="182494" y="397262"/>
                    <a:pt x="171015" y="408748"/>
                  </a:cubicBezTo>
                  <a:cubicBezTo>
                    <a:pt x="159536" y="420235"/>
                    <a:pt x="145202" y="426200"/>
                    <a:pt x="128016" y="426644"/>
                  </a:cubicBezTo>
                  <a:lnTo>
                    <a:pt x="60884" y="426644"/>
                  </a:lnTo>
                  <a:cubicBezTo>
                    <a:pt x="43696" y="426200"/>
                    <a:pt x="29364" y="420235"/>
                    <a:pt x="17884" y="408748"/>
                  </a:cubicBezTo>
                  <a:cubicBezTo>
                    <a:pt x="6405" y="397262"/>
                    <a:pt x="444" y="382920"/>
                    <a:pt x="0" y="365722"/>
                  </a:cubicBezTo>
                  <a:lnTo>
                    <a:pt x="0" y="304800"/>
                  </a:lnTo>
                  <a:lnTo>
                    <a:pt x="60884" y="304800"/>
                  </a:lnTo>
                  <a:lnTo>
                    <a:pt x="60884" y="356612"/>
                  </a:lnTo>
                  <a:cubicBezTo>
                    <a:pt x="61023" y="360715"/>
                    <a:pt x="62574" y="364247"/>
                    <a:pt x="65536" y="367207"/>
                  </a:cubicBezTo>
                  <a:cubicBezTo>
                    <a:pt x="68500" y="370167"/>
                    <a:pt x="72034" y="371716"/>
                    <a:pt x="76140" y="371856"/>
                  </a:cubicBezTo>
                  <a:lnTo>
                    <a:pt x="112758" y="371856"/>
                  </a:lnTo>
                  <a:cubicBezTo>
                    <a:pt x="116864" y="371716"/>
                    <a:pt x="120399" y="370167"/>
                    <a:pt x="123362" y="367207"/>
                  </a:cubicBezTo>
                  <a:cubicBezTo>
                    <a:pt x="126324" y="364247"/>
                    <a:pt x="127876" y="360715"/>
                    <a:pt x="128016" y="356612"/>
                  </a:cubicBezTo>
                  <a:lnTo>
                    <a:pt x="128016" y="286486"/>
                  </a:lnTo>
                  <a:cubicBezTo>
                    <a:pt x="127799" y="278813"/>
                    <a:pt x="126096" y="272359"/>
                    <a:pt x="122904" y="267125"/>
                  </a:cubicBezTo>
                  <a:cubicBezTo>
                    <a:pt x="119712" y="261892"/>
                    <a:pt x="116330" y="258182"/>
                    <a:pt x="112758" y="255997"/>
                  </a:cubicBezTo>
                  <a:lnTo>
                    <a:pt x="60274" y="221239"/>
                  </a:lnTo>
                  <a:cubicBezTo>
                    <a:pt x="43646" y="211063"/>
                    <a:pt x="29566" y="199706"/>
                    <a:pt x="18036" y="187167"/>
                  </a:cubicBezTo>
                  <a:cubicBezTo>
                    <a:pt x="6506" y="174629"/>
                    <a:pt x="494" y="157936"/>
                    <a:pt x="0" y="137089"/>
                  </a:cubicBezTo>
                  <a:lnTo>
                    <a:pt x="0" y="60922"/>
                  </a:lnTo>
                  <a:cubicBezTo>
                    <a:pt x="444" y="43724"/>
                    <a:pt x="6405"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8" name="Forma libre 102">
              <a:extLst>
                <a:ext uri="{FF2B5EF4-FFF2-40B4-BE49-F238E27FC236}">
                  <a16:creationId xmlns:a16="http://schemas.microsoft.com/office/drawing/2014/main" id="{22D6B643-EE31-8D4D-B39F-DC15EF4FB085}"/>
                </a:ext>
              </a:extLst>
            </p:cNvPr>
            <p:cNvSpPr/>
            <p:nvPr/>
          </p:nvSpPr>
          <p:spPr>
            <a:xfrm>
              <a:off x="98650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49" name="Forma libre 103">
              <a:extLst>
                <a:ext uri="{FF2B5EF4-FFF2-40B4-BE49-F238E27FC236}">
                  <a16:creationId xmlns:a16="http://schemas.microsoft.com/office/drawing/2014/main" id="{E3EA3EBE-774A-AC41-B1AB-E348DC816CA4}"/>
                </a:ext>
              </a:extLst>
            </p:cNvPr>
            <p:cNvSpPr/>
            <p:nvPr/>
          </p:nvSpPr>
          <p:spPr>
            <a:xfrm>
              <a:off x="10112666" y="2838280"/>
              <a:ext cx="182804" cy="426644"/>
            </a:xfrm>
            <a:custGeom>
              <a:avLst/>
              <a:gdLst/>
              <a:ahLst/>
              <a:cxnLst/>
              <a:rect l="l" t="t" r="r" b="b"/>
              <a:pathLst>
                <a:path w="182804" h="426644">
                  <a:moveTo>
                    <a:pt x="60884" y="0"/>
                  </a:moveTo>
                  <a:lnTo>
                    <a:pt x="121920" y="0"/>
                  </a:lnTo>
                  <a:cubicBezTo>
                    <a:pt x="139106" y="444"/>
                    <a:pt x="153440" y="6405"/>
                    <a:pt x="164919" y="17883"/>
                  </a:cubicBezTo>
                  <a:cubicBezTo>
                    <a:pt x="176398" y="29362"/>
                    <a:pt x="182359" y="43696"/>
                    <a:pt x="182804" y="60884"/>
                  </a:cubicBezTo>
                  <a:lnTo>
                    <a:pt x="182804" y="365759"/>
                  </a:lnTo>
                  <a:cubicBezTo>
                    <a:pt x="182359" y="382948"/>
                    <a:pt x="176398" y="397282"/>
                    <a:pt x="164919" y="408761"/>
                  </a:cubicBezTo>
                  <a:cubicBezTo>
                    <a:pt x="153440" y="420239"/>
                    <a:pt x="139106" y="426200"/>
                    <a:pt x="121920" y="426644"/>
                  </a:cubicBezTo>
                  <a:lnTo>
                    <a:pt x="60884" y="426644"/>
                  </a:lnTo>
                  <a:cubicBezTo>
                    <a:pt x="43696" y="426200"/>
                    <a:pt x="29364" y="420239"/>
                    <a:pt x="17884" y="408761"/>
                  </a:cubicBezTo>
                  <a:cubicBezTo>
                    <a:pt x="6406" y="397282"/>
                    <a:pt x="444" y="382948"/>
                    <a:pt x="0" y="365759"/>
                  </a:cubicBezTo>
                  <a:lnTo>
                    <a:pt x="0" y="60884"/>
                  </a:lnTo>
                  <a:cubicBezTo>
                    <a:pt x="444" y="43696"/>
                    <a:pt x="6406" y="29362"/>
                    <a:pt x="17884" y="17883"/>
                  </a:cubicBezTo>
                  <a:cubicBezTo>
                    <a:pt x="29364" y="6405"/>
                    <a:pt x="43696" y="444"/>
                    <a:pt x="60884" y="0"/>
                  </a:cubicBezTo>
                  <a:close/>
                  <a:moveTo>
                    <a:pt x="76143" y="54788"/>
                  </a:moveTo>
                  <a:cubicBezTo>
                    <a:pt x="72035" y="54928"/>
                    <a:pt x="68501" y="56477"/>
                    <a:pt x="65538" y="59437"/>
                  </a:cubicBezTo>
                  <a:cubicBezTo>
                    <a:pt x="62575" y="62396"/>
                    <a:pt x="61024" y="65928"/>
                    <a:pt x="60884" y="70031"/>
                  </a:cubicBezTo>
                  <a:lnTo>
                    <a:pt x="60884" y="356613"/>
                  </a:lnTo>
                  <a:cubicBezTo>
                    <a:pt x="61024" y="360716"/>
                    <a:pt x="62575" y="364247"/>
                    <a:pt x="65538" y="367207"/>
                  </a:cubicBezTo>
                  <a:cubicBezTo>
                    <a:pt x="68501" y="370167"/>
                    <a:pt x="72035" y="371717"/>
                    <a:pt x="76143" y="371856"/>
                  </a:cubicBezTo>
                  <a:lnTo>
                    <a:pt x="106661" y="371856"/>
                  </a:lnTo>
                  <a:cubicBezTo>
                    <a:pt x="110768" y="371717"/>
                    <a:pt x="114303" y="370167"/>
                    <a:pt x="117266" y="367207"/>
                  </a:cubicBezTo>
                  <a:cubicBezTo>
                    <a:pt x="120228" y="364247"/>
                    <a:pt x="121780" y="360716"/>
                    <a:pt x="121920" y="356613"/>
                  </a:cubicBezTo>
                  <a:lnTo>
                    <a:pt x="121920" y="70031"/>
                  </a:lnTo>
                  <a:cubicBezTo>
                    <a:pt x="121780" y="65928"/>
                    <a:pt x="120228" y="62396"/>
                    <a:pt x="117266" y="59437"/>
                  </a:cubicBezTo>
                  <a:cubicBezTo>
                    <a:pt x="114303" y="56477"/>
                    <a:pt x="110768" y="54928"/>
                    <a:pt x="106661" y="54788"/>
                  </a:cubicBezTo>
                  <a:lnTo>
                    <a:pt x="76143" y="5478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0" name="Forma libre 104">
              <a:extLst>
                <a:ext uri="{FF2B5EF4-FFF2-40B4-BE49-F238E27FC236}">
                  <a16:creationId xmlns:a16="http://schemas.microsoft.com/office/drawing/2014/main" id="{E71FF253-0F56-3D4A-8175-05FA6174F05B}"/>
                </a:ext>
              </a:extLst>
            </p:cNvPr>
            <p:cNvSpPr/>
            <p:nvPr/>
          </p:nvSpPr>
          <p:spPr>
            <a:xfrm>
              <a:off x="10360316" y="2838280"/>
              <a:ext cx="182804" cy="426644"/>
            </a:xfrm>
            <a:custGeom>
              <a:avLst/>
              <a:gdLst/>
              <a:ahLst/>
              <a:cxnLst/>
              <a:rect l="l" t="t" r="r" b="b"/>
              <a:pathLst>
                <a:path w="182804" h="426644">
                  <a:moveTo>
                    <a:pt x="60884" y="0"/>
                  </a:moveTo>
                  <a:lnTo>
                    <a:pt x="121920" y="0"/>
                  </a:lnTo>
                  <a:cubicBezTo>
                    <a:pt x="139106" y="444"/>
                    <a:pt x="153440" y="6410"/>
                    <a:pt x="164919" y="17896"/>
                  </a:cubicBezTo>
                  <a:cubicBezTo>
                    <a:pt x="176398" y="29382"/>
                    <a:pt x="182359" y="43724"/>
                    <a:pt x="182804" y="60922"/>
                  </a:cubicBezTo>
                  <a:lnTo>
                    <a:pt x="182804" y="167578"/>
                  </a:lnTo>
                  <a:cubicBezTo>
                    <a:pt x="182157" y="188349"/>
                    <a:pt x="175840" y="204889"/>
                    <a:pt x="163854" y="217199"/>
                  </a:cubicBezTo>
                  <a:cubicBezTo>
                    <a:pt x="151867" y="229509"/>
                    <a:pt x="138092" y="241019"/>
                    <a:pt x="122529" y="251728"/>
                  </a:cubicBezTo>
                  <a:lnTo>
                    <a:pt x="76143" y="286486"/>
                  </a:lnTo>
                  <a:cubicBezTo>
                    <a:pt x="72837" y="288938"/>
                    <a:pt x="69530" y="292724"/>
                    <a:pt x="66224" y="297843"/>
                  </a:cubicBezTo>
                  <a:cubicBezTo>
                    <a:pt x="62919" y="302963"/>
                    <a:pt x="61138" y="309340"/>
                    <a:pt x="60884" y="316975"/>
                  </a:cubicBezTo>
                  <a:lnTo>
                    <a:pt x="60884" y="371856"/>
                  </a:lnTo>
                  <a:lnTo>
                    <a:pt x="182804" y="371856"/>
                  </a:lnTo>
                  <a:lnTo>
                    <a:pt x="182804" y="426644"/>
                  </a:lnTo>
                  <a:lnTo>
                    <a:pt x="0" y="426644"/>
                  </a:lnTo>
                  <a:lnTo>
                    <a:pt x="0" y="307833"/>
                  </a:lnTo>
                  <a:cubicBezTo>
                    <a:pt x="697" y="286885"/>
                    <a:pt x="7217" y="269787"/>
                    <a:pt x="19559" y="256538"/>
                  </a:cubicBezTo>
                  <a:cubicBezTo>
                    <a:pt x="31901" y="243288"/>
                    <a:pt x="45879" y="231525"/>
                    <a:pt x="61494" y="221248"/>
                  </a:cubicBezTo>
                  <a:lnTo>
                    <a:pt x="106661" y="188932"/>
                  </a:lnTo>
                  <a:cubicBezTo>
                    <a:pt x="109967" y="186747"/>
                    <a:pt x="113273" y="183037"/>
                    <a:pt x="116579" y="177804"/>
                  </a:cubicBezTo>
                  <a:cubicBezTo>
                    <a:pt x="119885" y="172570"/>
                    <a:pt x="121666" y="166117"/>
                    <a:pt x="121920" y="158444"/>
                  </a:cubicBezTo>
                  <a:lnTo>
                    <a:pt x="121920" y="70031"/>
                  </a:lnTo>
                  <a:cubicBezTo>
                    <a:pt x="121780" y="65928"/>
                    <a:pt x="120228" y="62396"/>
                    <a:pt x="117266" y="59437"/>
                  </a:cubicBezTo>
                  <a:cubicBezTo>
                    <a:pt x="114303" y="56477"/>
                    <a:pt x="110768" y="54928"/>
                    <a:pt x="106661" y="54788"/>
                  </a:cubicBezTo>
                  <a:lnTo>
                    <a:pt x="76143" y="54788"/>
                  </a:lnTo>
                  <a:cubicBezTo>
                    <a:pt x="72035" y="54927"/>
                    <a:pt x="68501" y="56478"/>
                    <a:pt x="65538" y="59441"/>
                  </a:cubicBezTo>
                  <a:cubicBezTo>
                    <a:pt x="62575" y="62403"/>
                    <a:pt x="61024" y="65943"/>
                    <a:pt x="60884" y="70060"/>
                  </a:cubicBezTo>
                  <a:lnTo>
                    <a:pt x="60884" y="121844"/>
                  </a:lnTo>
                  <a:lnTo>
                    <a:pt x="0" y="121844"/>
                  </a:lnTo>
                  <a:lnTo>
                    <a:pt x="0" y="60922"/>
                  </a:lnTo>
                  <a:cubicBezTo>
                    <a:pt x="444" y="43724"/>
                    <a:pt x="6406" y="29382"/>
                    <a:pt x="17884" y="17896"/>
                  </a:cubicBezTo>
                  <a:cubicBezTo>
                    <a:pt x="29364" y="6410"/>
                    <a:pt x="43696" y="444"/>
                    <a:pt x="608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1" name="Forma libre 105">
              <a:extLst>
                <a:ext uri="{FF2B5EF4-FFF2-40B4-BE49-F238E27FC236}">
                  <a16:creationId xmlns:a16="http://schemas.microsoft.com/office/drawing/2014/main" id="{A19CA65A-4C1E-3C43-B2D7-26AEC675B6A6}"/>
                </a:ext>
              </a:extLst>
            </p:cNvPr>
            <p:cNvSpPr/>
            <p:nvPr/>
          </p:nvSpPr>
          <p:spPr>
            <a:xfrm>
              <a:off x="10598213" y="2838280"/>
              <a:ext cx="107213" cy="426644"/>
            </a:xfrm>
            <a:custGeom>
              <a:avLst/>
              <a:gdLst/>
              <a:ahLst/>
              <a:cxnLst/>
              <a:rect l="l" t="t" r="r" b="b"/>
              <a:pathLst>
                <a:path w="107213" h="426644">
                  <a:moveTo>
                    <a:pt x="0" y="0"/>
                  </a:moveTo>
                  <a:lnTo>
                    <a:pt x="107213" y="0"/>
                  </a:lnTo>
                  <a:lnTo>
                    <a:pt x="107213" y="426644"/>
                  </a:lnTo>
                  <a:lnTo>
                    <a:pt x="46297" y="426644"/>
                  </a:lnTo>
                  <a:lnTo>
                    <a:pt x="46297" y="54788"/>
                  </a:lnTo>
                  <a:lnTo>
                    <a:pt x="0" y="54788"/>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sp>
          <p:nvSpPr>
            <p:cNvPr id="52" name="Forma libre 106">
              <a:extLst>
                <a:ext uri="{FF2B5EF4-FFF2-40B4-BE49-F238E27FC236}">
                  <a16:creationId xmlns:a16="http://schemas.microsoft.com/office/drawing/2014/main" id="{4B6F4613-62FA-DF4F-BFE2-CBAA82A9512E}"/>
                </a:ext>
              </a:extLst>
            </p:cNvPr>
            <p:cNvSpPr/>
            <p:nvPr/>
          </p:nvSpPr>
          <p:spPr>
            <a:xfrm>
              <a:off x="6030634"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3" name="Forma libre 107">
              <a:extLst>
                <a:ext uri="{FF2B5EF4-FFF2-40B4-BE49-F238E27FC236}">
                  <a16:creationId xmlns:a16="http://schemas.microsoft.com/office/drawing/2014/main" id="{5857747D-411F-AB43-962C-32B18A06A430}"/>
                </a:ext>
              </a:extLst>
            </p:cNvPr>
            <p:cNvSpPr/>
            <p:nvPr/>
          </p:nvSpPr>
          <p:spPr>
            <a:xfrm>
              <a:off x="6256489" y="3571705"/>
              <a:ext cx="188900" cy="426644"/>
            </a:xfrm>
            <a:custGeom>
              <a:avLst/>
              <a:gdLst/>
              <a:ahLst/>
              <a:cxnLst/>
              <a:rect l="l" t="t" r="r" b="b"/>
              <a:pathLst>
                <a:path w="188900" h="426644">
                  <a:moveTo>
                    <a:pt x="0" y="0"/>
                  </a:moveTo>
                  <a:lnTo>
                    <a:pt x="60884" y="0"/>
                  </a:lnTo>
                  <a:lnTo>
                    <a:pt x="60884" y="179832"/>
                  </a:lnTo>
                  <a:lnTo>
                    <a:pt x="128016" y="179832"/>
                  </a:lnTo>
                  <a:lnTo>
                    <a:pt x="128016" y="0"/>
                  </a:lnTo>
                  <a:lnTo>
                    <a:pt x="188900" y="0"/>
                  </a:lnTo>
                  <a:lnTo>
                    <a:pt x="188900" y="426644"/>
                  </a:lnTo>
                  <a:lnTo>
                    <a:pt x="128016" y="426644"/>
                  </a:lnTo>
                  <a:lnTo>
                    <a:pt x="128016"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4" name="Forma libre 108">
              <a:extLst>
                <a:ext uri="{FF2B5EF4-FFF2-40B4-BE49-F238E27FC236}">
                  <a16:creationId xmlns:a16="http://schemas.microsoft.com/office/drawing/2014/main" id="{0089986C-60FC-B448-8981-6BF4BB16C07B}"/>
                </a:ext>
              </a:extLst>
            </p:cNvPr>
            <p:cNvSpPr/>
            <p:nvPr/>
          </p:nvSpPr>
          <p:spPr>
            <a:xfrm>
              <a:off x="65327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5" name="Forma libre 109">
              <a:extLst>
                <a:ext uri="{FF2B5EF4-FFF2-40B4-BE49-F238E27FC236}">
                  <a16:creationId xmlns:a16="http://schemas.microsoft.com/office/drawing/2014/main" id="{16F09EA6-3EC1-A94D-A2C1-F153E82FDAA9}"/>
                </a:ext>
              </a:extLst>
            </p:cNvPr>
            <p:cNvSpPr/>
            <p:nvPr/>
          </p:nvSpPr>
          <p:spPr>
            <a:xfrm>
              <a:off x="683751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6" name="Forma libre 110">
              <a:extLst>
                <a:ext uri="{FF2B5EF4-FFF2-40B4-BE49-F238E27FC236}">
                  <a16:creationId xmlns:a16="http://schemas.microsoft.com/office/drawing/2014/main" id="{9BA51A16-A0FB-A14B-ACBA-FDB9F30EF60D}"/>
                </a:ext>
              </a:extLst>
            </p:cNvPr>
            <p:cNvSpPr/>
            <p:nvPr/>
          </p:nvSpPr>
          <p:spPr>
            <a:xfrm>
              <a:off x="7044627" y="3571705"/>
              <a:ext cx="188899" cy="426644"/>
            </a:xfrm>
            <a:custGeom>
              <a:avLst/>
              <a:gdLst/>
              <a:ahLst/>
              <a:cxnLst/>
              <a:rect l="l" t="t" r="r" b="b"/>
              <a:pathLst>
                <a:path w="188899" h="426644">
                  <a:moveTo>
                    <a:pt x="0" y="0"/>
                  </a:moveTo>
                  <a:lnTo>
                    <a:pt x="60883" y="0"/>
                  </a:lnTo>
                  <a:lnTo>
                    <a:pt x="60883" y="356616"/>
                  </a:lnTo>
                  <a:cubicBezTo>
                    <a:pt x="61023" y="360718"/>
                    <a:pt x="62575" y="364249"/>
                    <a:pt x="65537" y="367208"/>
                  </a:cubicBezTo>
                  <a:cubicBezTo>
                    <a:pt x="68500"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899" y="0"/>
                  </a:lnTo>
                  <a:lnTo>
                    <a:pt x="188899" y="365760"/>
                  </a:lnTo>
                  <a:cubicBezTo>
                    <a:pt x="188456" y="382949"/>
                    <a:pt x="182494" y="397282"/>
                    <a:pt x="171015" y="408761"/>
                  </a:cubicBezTo>
                  <a:cubicBezTo>
                    <a:pt x="159536" y="420239"/>
                    <a:pt x="145203" y="426200"/>
                    <a:pt x="128016" y="426644"/>
                  </a:cubicBezTo>
                  <a:lnTo>
                    <a:pt x="60883" y="426644"/>
                  </a:lnTo>
                  <a:cubicBezTo>
                    <a:pt x="43697" y="426200"/>
                    <a:pt x="29364" y="420239"/>
                    <a:pt x="17884" y="408761"/>
                  </a:cubicBezTo>
                  <a:cubicBezTo>
                    <a:pt x="6405" y="397282"/>
                    <a:pt x="444"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7" name="Forma libre 111">
              <a:extLst>
                <a:ext uri="{FF2B5EF4-FFF2-40B4-BE49-F238E27FC236}">
                  <a16:creationId xmlns:a16="http://schemas.microsoft.com/office/drawing/2014/main" id="{37A69796-D6C7-1B4D-AD79-BEA0C6FFA4CC}"/>
                </a:ext>
              </a:extLst>
            </p:cNvPr>
            <p:cNvSpPr/>
            <p:nvPr/>
          </p:nvSpPr>
          <p:spPr>
            <a:xfrm>
              <a:off x="7278409" y="3571705"/>
              <a:ext cx="182803" cy="426644"/>
            </a:xfrm>
            <a:custGeom>
              <a:avLst/>
              <a:gdLst/>
              <a:ahLst/>
              <a:cxnLst/>
              <a:rect l="l" t="t" r="r" b="b"/>
              <a:pathLst>
                <a:path w="182803" h="426644">
                  <a:moveTo>
                    <a:pt x="0" y="0"/>
                  </a:moveTo>
                  <a:lnTo>
                    <a:pt x="182803" y="0"/>
                  </a:lnTo>
                  <a:lnTo>
                    <a:pt x="182803" y="54788"/>
                  </a:lnTo>
                  <a:lnTo>
                    <a:pt x="121843" y="54788"/>
                  </a:lnTo>
                  <a:lnTo>
                    <a:pt x="121843" y="426644"/>
                  </a:lnTo>
                  <a:lnTo>
                    <a:pt x="60959" y="426644"/>
                  </a:lnTo>
                  <a:lnTo>
                    <a:pt x="60959" y="54788"/>
                  </a:lnTo>
                  <a:lnTo>
                    <a:pt x="0" y="54788"/>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8" name="Forma libre 112">
              <a:extLst>
                <a:ext uri="{FF2B5EF4-FFF2-40B4-BE49-F238E27FC236}">
                  <a16:creationId xmlns:a16="http://schemas.microsoft.com/office/drawing/2014/main" id="{E5F6A267-93C0-5E46-8CFD-89BDE1CA104F}"/>
                </a:ext>
              </a:extLst>
            </p:cNvPr>
            <p:cNvSpPr/>
            <p:nvPr/>
          </p:nvSpPr>
          <p:spPr>
            <a:xfrm>
              <a:off x="7501826" y="3571705"/>
              <a:ext cx="188900" cy="426644"/>
            </a:xfrm>
            <a:custGeom>
              <a:avLst/>
              <a:gdLst/>
              <a:ahLst/>
              <a:cxnLst/>
              <a:rect l="l" t="t" r="r" b="b"/>
              <a:pathLst>
                <a:path w="188900" h="426644">
                  <a:moveTo>
                    <a:pt x="0" y="0"/>
                  </a:moveTo>
                  <a:lnTo>
                    <a:pt x="60883" y="0"/>
                  </a:lnTo>
                  <a:lnTo>
                    <a:pt x="60883" y="356616"/>
                  </a:lnTo>
                  <a:cubicBezTo>
                    <a:pt x="61023" y="360718"/>
                    <a:pt x="62575" y="364249"/>
                    <a:pt x="65537" y="367208"/>
                  </a:cubicBezTo>
                  <a:cubicBezTo>
                    <a:pt x="68499" y="370167"/>
                    <a:pt x="72034" y="371717"/>
                    <a:pt x="76141" y="371856"/>
                  </a:cubicBezTo>
                  <a:lnTo>
                    <a:pt x="112758" y="371856"/>
                  </a:lnTo>
                  <a:cubicBezTo>
                    <a:pt x="116865" y="371717"/>
                    <a:pt x="120399" y="370167"/>
                    <a:pt x="123362" y="367208"/>
                  </a:cubicBezTo>
                  <a:cubicBezTo>
                    <a:pt x="126325" y="364249"/>
                    <a:pt x="127876" y="360718"/>
                    <a:pt x="128016" y="356616"/>
                  </a:cubicBezTo>
                  <a:lnTo>
                    <a:pt x="128016" y="0"/>
                  </a:lnTo>
                  <a:lnTo>
                    <a:pt x="188900" y="0"/>
                  </a:lnTo>
                  <a:lnTo>
                    <a:pt x="188900" y="365760"/>
                  </a:lnTo>
                  <a:cubicBezTo>
                    <a:pt x="188456" y="382949"/>
                    <a:pt x="182494" y="397282"/>
                    <a:pt x="171015" y="408761"/>
                  </a:cubicBezTo>
                  <a:cubicBezTo>
                    <a:pt x="159536" y="420239"/>
                    <a:pt x="145203" y="426200"/>
                    <a:pt x="128016" y="426644"/>
                  </a:cubicBezTo>
                  <a:lnTo>
                    <a:pt x="60883" y="426644"/>
                  </a:lnTo>
                  <a:cubicBezTo>
                    <a:pt x="43697" y="426200"/>
                    <a:pt x="29364" y="420239"/>
                    <a:pt x="17885" y="408761"/>
                  </a:cubicBezTo>
                  <a:cubicBezTo>
                    <a:pt x="6405" y="397282"/>
                    <a:pt x="443" y="382949"/>
                    <a:pt x="0" y="365760"/>
                  </a:cubicBez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9" name="Forma libre 113">
              <a:extLst>
                <a:ext uri="{FF2B5EF4-FFF2-40B4-BE49-F238E27FC236}">
                  <a16:creationId xmlns:a16="http://schemas.microsoft.com/office/drawing/2014/main" id="{A81A719F-567F-BA4D-B487-1460EF38406A}"/>
                </a:ext>
              </a:extLst>
            </p:cNvPr>
            <p:cNvSpPr/>
            <p:nvPr/>
          </p:nvSpPr>
          <p:spPr>
            <a:xfrm>
              <a:off x="7770965" y="3571705"/>
              <a:ext cx="205969" cy="426644"/>
            </a:xfrm>
            <a:custGeom>
              <a:avLst/>
              <a:gdLst/>
              <a:ahLst/>
              <a:cxnLst/>
              <a:rect l="l" t="t" r="r" b="b"/>
              <a:pathLst>
                <a:path w="205969" h="426644">
                  <a:moveTo>
                    <a:pt x="0" y="0"/>
                  </a:moveTo>
                  <a:lnTo>
                    <a:pt x="128016" y="0"/>
                  </a:lnTo>
                  <a:cubicBezTo>
                    <a:pt x="145203" y="444"/>
                    <a:pt x="159536" y="6405"/>
                    <a:pt x="171015" y="17883"/>
                  </a:cubicBezTo>
                  <a:cubicBezTo>
                    <a:pt x="182494" y="29362"/>
                    <a:pt x="188456" y="43695"/>
                    <a:pt x="188900" y="60884"/>
                  </a:cubicBezTo>
                  <a:lnTo>
                    <a:pt x="188900" y="163906"/>
                  </a:lnTo>
                  <a:cubicBezTo>
                    <a:pt x="188507" y="178931"/>
                    <a:pt x="184423" y="191250"/>
                    <a:pt x="176647" y="200864"/>
                  </a:cubicBezTo>
                  <a:cubicBezTo>
                    <a:pt x="168872" y="210477"/>
                    <a:pt x="159764" y="216853"/>
                    <a:pt x="149326" y="219990"/>
                  </a:cubicBezTo>
                  <a:lnTo>
                    <a:pt x="205969" y="426644"/>
                  </a:lnTo>
                  <a:lnTo>
                    <a:pt x="142019" y="426644"/>
                  </a:lnTo>
                  <a:lnTo>
                    <a:pt x="91399"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5" y="172149"/>
                    <a:pt x="127877" y="168618"/>
                    <a:pt x="128016" y="164516"/>
                  </a:cubicBezTo>
                  <a:lnTo>
                    <a:pt x="128016" y="70028"/>
                  </a:lnTo>
                  <a:cubicBezTo>
                    <a:pt x="127877" y="65926"/>
                    <a:pt x="126325"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0" name="Forma libre 114">
              <a:extLst>
                <a:ext uri="{FF2B5EF4-FFF2-40B4-BE49-F238E27FC236}">
                  <a16:creationId xmlns:a16="http://schemas.microsoft.com/office/drawing/2014/main" id="{BB5ACCEB-C401-C14C-A74D-A69724E68FEF}"/>
                </a:ext>
              </a:extLst>
            </p:cNvPr>
            <p:cNvSpPr/>
            <p:nvPr/>
          </p:nvSpPr>
          <p:spPr>
            <a:xfrm>
              <a:off x="8037664" y="3571705"/>
              <a:ext cx="152324" cy="426644"/>
            </a:xfrm>
            <a:custGeom>
              <a:avLst/>
              <a:gdLst/>
              <a:ahLst/>
              <a:cxnLst/>
              <a:rect l="l" t="t" r="r" b="b"/>
              <a:pathLst>
                <a:path w="152324" h="426644">
                  <a:moveTo>
                    <a:pt x="0" y="0"/>
                  </a:moveTo>
                  <a:lnTo>
                    <a:pt x="152324" y="0"/>
                  </a:lnTo>
                  <a:lnTo>
                    <a:pt x="152324" y="54788"/>
                  </a:lnTo>
                  <a:lnTo>
                    <a:pt x="60884" y="54788"/>
                  </a:lnTo>
                  <a:lnTo>
                    <a:pt x="60884" y="179832"/>
                  </a:lnTo>
                  <a:lnTo>
                    <a:pt x="135255" y="179832"/>
                  </a:lnTo>
                  <a:lnTo>
                    <a:pt x="135255" y="234620"/>
                  </a:lnTo>
                  <a:lnTo>
                    <a:pt x="60884" y="23462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1" name="Forma libre 115">
              <a:extLst>
                <a:ext uri="{FF2B5EF4-FFF2-40B4-BE49-F238E27FC236}">
                  <a16:creationId xmlns:a16="http://schemas.microsoft.com/office/drawing/2014/main" id="{4E434DEB-EBB6-9E4D-848A-4916F36C1376}"/>
                </a:ext>
              </a:extLst>
            </p:cNvPr>
            <p:cNvSpPr/>
            <p:nvPr/>
          </p:nvSpPr>
          <p:spPr>
            <a:xfrm>
              <a:off x="8335760" y="3571705"/>
              <a:ext cx="188899" cy="426644"/>
            </a:xfrm>
            <a:custGeom>
              <a:avLst/>
              <a:gdLst/>
              <a:ahLst/>
              <a:cxnLst/>
              <a:rect l="l" t="t" r="r" b="b"/>
              <a:pathLst>
                <a:path w="188899" h="426644">
                  <a:moveTo>
                    <a:pt x="60883" y="0"/>
                  </a:moveTo>
                  <a:lnTo>
                    <a:pt x="128015" y="0"/>
                  </a:lnTo>
                  <a:cubicBezTo>
                    <a:pt x="145202" y="444"/>
                    <a:pt x="159535" y="6405"/>
                    <a:pt x="171015" y="17884"/>
                  </a:cubicBezTo>
                  <a:cubicBezTo>
                    <a:pt x="182493" y="29362"/>
                    <a:pt x="188455" y="43696"/>
                    <a:pt x="188899" y="60884"/>
                  </a:cubicBezTo>
                  <a:lnTo>
                    <a:pt x="188899" y="365759"/>
                  </a:lnTo>
                  <a:cubicBezTo>
                    <a:pt x="188455" y="382948"/>
                    <a:pt x="182493" y="397282"/>
                    <a:pt x="171015" y="408761"/>
                  </a:cubicBezTo>
                  <a:cubicBezTo>
                    <a:pt x="159535" y="420239"/>
                    <a:pt x="145202" y="426200"/>
                    <a:pt x="128015" y="426644"/>
                  </a:cubicBezTo>
                  <a:lnTo>
                    <a:pt x="60883" y="426644"/>
                  </a:lnTo>
                  <a:cubicBezTo>
                    <a:pt x="43696" y="426200"/>
                    <a:pt x="29364" y="420239"/>
                    <a:pt x="17885" y="408761"/>
                  </a:cubicBezTo>
                  <a:cubicBezTo>
                    <a:pt x="6405" y="397282"/>
                    <a:pt x="443" y="382948"/>
                    <a:pt x="0" y="365759"/>
                  </a:cubicBezTo>
                  <a:lnTo>
                    <a:pt x="0" y="60884"/>
                  </a:lnTo>
                  <a:cubicBezTo>
                    <a:pt x="443" y="43696"/>
                    <a:pt x="6405" y="29362"/>
                    <a:pt x="17885" y="17884"/>
                  </a:cubicBezTo>
                  <a:cubicBezTo>
                    <a:pt x="29364" y="6405"/>
                    <a:pt x="43696" y="444"/>
                    <a:pt x="60883" y="0"/>
                  </a:cubicBezTo>
                  <a:close/>
                  <a:moveTo>
                    <a:pt x="76140" y="54788"/>
                  </a:moveTo>
                  <a:cubicBezTo>
                    <a:pt x="72033" y="54928"/>
                    <a:pt x="68499" y="56477"/>
                    <a:pt x="65537" y="59437"/>
                  </a:cubicBezTo>
                  <a:cubicBezTo>
                    <a:pt x="62574" y="62396"/>
                    <a:pt x="61023" y="65928"/>
                    <a:pt x="60883" y="70031"/>
                  </a:cubicBezTo>
                  <a:lnTo>
                    <a:pt x="60883" y="356613"/>
                  </a:lnTo>
                  <a:cubicBezTo>
                    <a:pt x="61023" y="360716"/>
                    <a:pt x="62574" y="364247"/>
                    <a:pt x="65537" y="367207"/>
                  </a:cubicBezTo>
                  <a:cubicBezTo>
                    <a:pt x="68499" y="370167"/>
                    <a:pt x="72033" y="371717"/>
                    <a:pt x="76140" y="371856"/>
                  </a:cubicBezTo>
                  <a:lnTo>
                    <a:pt x="112757" y="371856"/>
                  </a:lnTo>
                  <a:cubicBezTo>
                    <a:pt x="116865" y="371717"/>
                    <a:pt x="120399" y="370167"/>
                    <a:pt x="123361" y="367207"/>
                  </a:cubicBezTo>
                  <a:cubicBezTo>
                    <a:pt x="126325" y="364247"/>
                    <a:pt x="127875" y="360716"/>
                    <a:pt x="128015" y="356613"/>
                  </a:cubicBezTo>
                  <a:lnTo>
                    <a:pt x="128015" y="70031"/>
                  </a:lnTo>
                  <a:cubicBezTo>
                    <a:pt x="127875" y="65928"/>
                    <a:pt x="126325" y="62396"/>
                    <a:pt x="123361" y="59437"/>
                  </a:cubicBezTo>
                  <a:cubicBezTo>
                    <a:pt x="120399" y="56477"/>
                    <a:pt x="116865" y="54928"/>
                    <a:pt x="112757" y="54788"/>
                  </a:cubicBezTo>
                  <a:lnTo>
                    <a:pt x="76140"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2" name="Forma libre 116">
              <a:extLst>
                <a:ext uri="{FF2B5EF4-FFF2-40B4-BE49-F238E27FC236}">
                  <a16:creationId xmlns:a16="http://schemas.microsoft.com/office/drawing/2014/main" id="{88B9710F-7208-5445-801D-7F9574170D4C}"/>
                </a:ext>
              </a:extLst>
            </p:cNvPr>
            <p:cNvSpPr/>
            <p:nvPr/>
          </p:nvSpPr>
          <p:spPr>
            <a:xfrm>
              <a:off x="85996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3" name="Forma libre 117">
              <a:extLst>
                <a:ext uri="{FF2B5EF4-FFF2-40B4-BE49-F238E27FC236}">
                  <a16:creationId xmlns:a16="http://schemas.microsoft.com/office/drawing/2014/main" id="{F08BA3F0-1589-0D4B-B6DD-B0816CB6ABC9}"/>
                </a:ext>
              </a:extLst>
            </p:cNvPr>
            <p:cNvSpPr/>
            <p:nvPr/>
          </p:nvSpPr>
          <p:spPr>
            <a:xfrm>
              <a:off x="8894914" y="3571705"/>
              <a:ext cx="152324" cy="426644"/>
            </a:xfrm>
            <a:custGeom>
              <a:avLst/>
              <a:gdLst/>
              <a:ahLst/>
              <a:cxnLst/>
              <a:rect l="l" t="t" r="r" b="b"/>
              <a:pathLst>
                <a:path w="152324" h="426644">
                  <a:moveTo>
                    <a:pt x="0" y="0"/>
                  </a:moveTo>
                  <a:lnTo>
                    <a:pt x="60884" y="0"/>
                  </a:lnTo>
                  <a:lnTo>
                    <a:pt x="60884" y="371856"/>
                  </a:lnTo>
                  <a:lnTo>
                    <a:pt x="152324" y="371856"/>
                  </a:lnTo>
                  <a:lnTo>
                    <a:pt x="152324"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4" name="Forma libre 118">
              <a:extLst>
                <a:ext uri="{FF2B5EF4-FFF2-40B4-BE49-F238E27FC236}">
                  <a16:creationId xmlns:a16="http://schemas.microsoft.com/office/drawing/2014/main" id="{19E5AA46-2687-7E4F-97A0-ACC89386529A}"/>
                </a:ext>
              </a:extLst>
            </p:cNvPr>
            <p:cNvSpPr/>
            <p:nvPr/>
          </p:nvSpPr>
          <p:spPr>
            <a:xfrm>
              <a:off x="9094940" y="3571705"/>
              <a:ext cx="152323" cy="426644"/>
            </a:xfrm>
            <a:custGeom>
              <a:avLst/>
              <a:gdLst/>
              <a:ahLst/>
              <a:cxnLst/>
              <a:rect l="l" t="t" r="r" b="b"/>
              <a:pathLst>
                <a:path w="152323" h="426644">
                  <a:moveTo>
                    <a:pt x="0" y="0"/>
                  </a:moveTo>
                  <a:lnTo>
                    <a:pt x="152323" y="0"/>
                  </a:lnTo>
                  <a:lnTo>
                    <a:pt x="152323" y="54788"/>
                  </a:lnTo>
                  <a:lnTo>
                    <a:pt x="60883" y="54788"/>
                  </a:lnTo>
                  <a:lnTo>
                    <a:pt x="60883" y="179832"/>
                  </a:lnTo>
                  <a:lnTo>
                    <a:pt x="135255" y="179832"/>
                  </a:lnTo>
                  <a:lnTo>
                    <a:pt x="135255" y="234620"/>
                  </a:lnTo>
                  <a:lnTo>
                    <a:pt x="60883" y="234620"/>
                  </a:lnTo>
                  <a:lnTo>
                    <a:pt x="60883" y="371856"/>
                  </a:lnTo>
                  <a:lnTo>
                    <a:pt x="152323" y="371856"/>
                  </a:lnTo>
                  <a:lnTo>
                    <a:pt x="15232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5" name="Forma libre 119">
              <a:extLst>
                <a:ext uri="{FF2B5EF4-FFF2-40B4-BE49-F238E27FC236}">
                  <a16:creationId xmlns:a16="http://schemas.microsoft.com/office/drawing/2014/main" id="{D2ECB132-8F5F-194C-8CE5-FDD6038D2B10}"/>
                </a:ext>
              </a:extLst>
            </p:cNvPr>
            <p:cNvSpPr/>
            <p:nvPr/>
          </p:nvSpPr>
          <p:spPr>
            <a:xfrm>
              <a:off x="9279838" y="3571705"/>
              <a:ext cx="218236" cy="426644"/>
            </a:xfrm>
            <a:custGeom>
              <a:avLst/>
              <a:gdLst/>
              <a:ahLst/>
              <a:cxnLst/>
              <a:rect l="l" t="t" r="r" b="b"/>
              <a:pathLst>
                <a:path w="218236" h="426644">
                  <a:moveTo>
                    <a:pt x="75591" y="0"/>
                  </a:moveTo>
                  <a:lnTo>
                    <a:pt x="142646" y="0"/>
                  </a:lnTo>
                  <a:lnTo>
                    <a:pt x="218236" y="426644"/>
                  </a:lnTo>
                  <a:lnTo>
                    <a:pt x="154838" y="426644"/>
                  </a:lnTo>
                  <a:lnTo>
                    <a:pt x="145085" y="359600"/>
                  </a:lnTo>
                  <a:cubicBezTo>
                    <a:pt x="144200" y="359600"/>
                    <a:pt x="137976" y="359600"/>
                    <a:pt x="126412" y="359600"/>
                  </a:cubicBezTo>
                  <a:cubicBezTo>
                    <a:pt x="114850" y="359600"/>
                    <a:pt x="103252" y="359600"/>
                    <a:pt x="91620" y="359600"/>
                  </a:cubicBezTo>
                  <a:cubicBezTo>
                    <a:pt x="79990" y="359600"/>
                    <a:pt x="73630" y="359600"/>
                    <a:pt x="72542" y="359600"/>
                  </a:cubicBezTo>
                  <a:lnTo>
                    <a:pt x="63398" y="426644"/>
                  </a:lnTo>
                  <a:lnTo>
                    <a:pt x="0" y="426644"/>
                  </a:lnTo>
                  <a:lnTo>
                    <a:pt x="75591" y="0"/>
                  </a:lnTo>
                  <a:close/>
                  <a:moveTo>
                    <a:pt x="107290" y="92644"/>
                  </a:moveTo>
                  <a:lnTo>
                    <a:pt x="102413" y="152374"/>
                  </a:lnTo>
                  <a:lnTo>
                    <a:pt x="80467" y="304746"/>
                  </a:lnTo>
                  <a:lnTo>
                    <a:pt x="137160" y="304746"/>
                  </a:lnTo>
                  <a:lnTo>
                    <a:pt x="115824" y="152374"/>
                  </a:lnTo>
                  <a:lnTo>
                    <a:pt x="110948" y="92644"/>
                  </a:lnTo>
                  <a:lnTo>
                    <a:pt x="107290" y="92644"/>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6" name="Forma libre 120">
              <a:extLst>
                <a:ext uri="{FF2B5EF4-FFF2-40B4-BE49-F238E27FC236}">
                  <a16:creationId xmlns:a16="http://schemas.microsoft.com/office/drawing/2014/main" id="{32A3CA6E-B20B-7C4E-B56E-403D9101E9F9}"/>
                </a:ext>
              </a:extLst>
            </p:cNvPr>
            <p:cNvSpPr/>
            <p:nvPr/>
          </p:nvSpPr>
          <p:spPr>
            <a:xfrm>
              <a:off x="9542614" y="3571705"/>
              <a:ext cx="205968" cy="426644"/>
            </a:xfrm>
            <a:custGeom>
              <a:avLst/>
              <a:gdLst/>
              <a:ahLst/>
              <a:cxnLst/>
              <a:rect l="l" t="t" r="r" b="b"/>
              <a:pathLst>
                <a:path w="205968" h="426644">
                  <a:moveTo>
                    <a:pt x="0" y="0"/>
                  </a:moveTo>
                  <a:lnTo>
                    <a:pt x="128016" y="0"/>
                  </a:lnTo>
                  <a:cubicBezTo>
                    <a:pt x="145202" y="444"/>
                    <a:pt x="159536" y="6405"/>
                    <a:pt x="171015" y="17883"/>
                  </a:cubicBezTo>
                  <a:cubicBezTo>
                    <a:pt x="182494" y="29362"/>
                    <a:pt x="188456" y="43695"/>
                    <a:pt x="188900" y="60884"/>
                  </a:cubicBezTo>
                  <a:lnTo>
                    <a:pt x="188900" y="163906"/>
                  </a:lnTo>
                  <a:cubicBezTo>
                    <a:pt x="188506" y="178931"/>
                    <a:pt x="184422" y="191250"/>
                    <a:pt x="176646" y="200864"/>
                  </a:cubicBezTo>
                  <a:cubicBezTo>
                    <a:pt x="168871" y="210477"/>
                    <a:pt x="159764" y="216853"/>
                    <a:pt x="149325" y="219990"/>
                  </a:cubicBezTo>
                  <a:lnTo>
                    <a:pt x="205968" y="426644"/>
                  </a:lnTo>
                  <a:lnTo>
                    <a:pt x="142019" y="426644"/>
                  </a:lnTo>
                  <a:lnTo>
                    <a:pt x="91398" y="234620"/>
                  </a:lnTo>
                  <a:lnTo>
                    <a:pt x="60884" y="234620"/>
                  </a:lnTo>
                  <a:lnTo>
                    <a:pt x="60884" y="426644"/>
                  </a:lnTo>
                  <a:lnTo>
                    <a:pt x="0" y="426644"/>
                  </a:lnTo>
                  <a:lnTo>
                    <a:pt x="0" y="0"/>
                  </a:lnTo>
                  <a:close/>
                  <a:moveTo>
                    <a:pt x="60884" y="54788"/>
                  </a:moveTo>
                  <a:lnTo>
                    <a:pt x="60884" y="179756"/>
                  </a:lnTo>
                  <a:lnTo>
                    <a:pt x="112758" y="179756"/>
                  </a:lnTo>
                  <a:cubicBezTo>
                    <a:pt x="116865" y="179616"/>
                    <a:pt x="120400" y="178067"/>
                    <a:pt x="123362" y="175108"/>
                  </a:cubicBezTo>
                  <a:cubicBezTo>
                    <a:pt x="126324" y="172149"/>
                    <a:pt x="127876" y="168618"/>
                    <a:pt x="128016" y="164516"/>
                  </a:cubicBezTo>
                  <a:lnTo>
                    <a:pt x="128016" y="70028"/>
                  </a:lnTo>
                  <a:cubicBezTo>
                    <a:pt x="127876" y="65926"/>
                    <a:pt x="126324" y="62395"/>
                    <a:pt x="123362" y="59436"/>
                  </a:cubicBezTo>
                  <a:cubicBezTo>
                    <a:pt x="120400" y="56477"/>
                    <a:pt x="116865" y="54928"/>
                    <a:pt x="112758" y="54788"/>
                  </a:cubicBezTo>
                  <a:lnTo>
                    <a:pt x="60884" y="54788"/>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7" name="Forma libre 121">
              <a:extLst>
                <a:ext uri="{FF2B5EF4-FFF2-40B4-BE49-F238E27FC236}">
                  <a16:creationId xmlns:a16="http://schemas.microsoft.com/office/drawing/2014/main" id="{1FBF4BF1-BC89-F04C-A44E-BD14B36E1C02}"/>
                </a:ext>
              </a:extLst>
            </p:cNvPr>
            <p:cNvSpPr/>
            <p:nvPr/>
          </p:nvSpPr>
          <p:spPr>
            <a:xfrm>
              <a:off x="980931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8" name="Forma libre 122">
              <a:extLst>
                <a:ext uri="{FF2B5EF4-FFF2-40B4-BE49-F238E27FC236}">
                  <a16:creationId xmlns:a16="http://schemas.microsoft.com/office/drawing/2014/main" id="{7511A1DC-6701-B94F-83C4-1987BA3213A5}"/>
                </a:ext>
              </a:extLst>
            </p:cNvPr>
            <p:cNvSpPr/>
            <p:nvPr/>
          </p:nvSpPr>
          <p:spPr>
            <a:xfrm>
              <a:off x="10104590" y="3571705"/>
              <a:ext cx="60883" cy="426644"/>
            </a:xfrm>
            <a:custGeom>
              <a:avLst/>
              <a:gdLst/>
              <a:ahLst/>
              <a:cxnLst/>
              <a:rect l="l" t="t" r="r" b="b"/>
              <a:pathLst>
                <a:path w="60883" h="426644">
                  <a:moveTo>
                    <a:pt x="0" y="0"/>
                  </a:moveTo>
                  <a:lnTo>
                    <a:pt x="60883" y="0"/>
                  </a:lnTo>
                  <a:lnTo>
                    <a:pt x="60883"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9" name="Forma libre 123">
              <a:extLst>
                <a:ext uri="{FF2B5EF4-FFF2-40B4-BE49-F238E27FC236}">
                  <a16:creationId xmlns:a16="http://schemas.microsoft.com/office/drawing/2014/main" id="{2EEAD132-80B9-0D4C-A537-D6F05DA522CA}"/>
                </a:ext>
              </a:extLst>
            </p:cNvPr>
            <p:cNvSpPr/>
            <p:nvPr/>
          </p:nvSpPr>
          <p:spPr>
            <a:xfrm>
              <a:off x="10247465" y="3571705"/>
              <a:ext cx="207797" cy="426644"/>
            </a:xfrm>
            <a:custGeom>
              <a:avLst/>
              <a:gdLst/>
              <a:ahLst/>
              <a:cxnLst/>
              <a:rect l="l" t="t" r="r" b="b"/>
              <a:pathLst>
                <a:path w="207797" h="426644">
                  <a:moveTo>
                    <a:pt x="0" y="0"/>
                  </a:moveTo>
                  <a:lnTo>
                    <a:pt x="60888" y="0"/>
                  </a:lnTo>
                  <a:lnTo>
                    <a:pt x="139588" y="243809"/>
                  </a:lnTo>
                  <a:lnTo>
                    <a:pt x="153617" y="304754"/>
                  </a:lnTo>
                  <a:lnTo>
                    <a:pt x="157879" y="304754"/>
                  </a:lnTo>
                  <a:lnTo>
                    <a:pt x="146910" y="130451"/>
                  </a:lnTo>
                  <a:lnTo>
                    <a:pt x="146910" y="0"/>
                  </a:lnTo>
                  <a:lnTo>
                    <a:pt x="207797" y="0"/>
                  </a:lnTo>
                  <a:lnTo>
                    <a:pt x="207797" y="426644"/>
                  </a:lnTo>
                  <a:lnTo>
                    <a:pt x="146910" y="426644"/>
                  </a:lnTo>
                  <a:lnTo>
                    <a:pt x="68819" y="182864"/>
                  </a:lnTo>
                  <a:lnTo>
                    <a:pt x="54180" y="121920"/>
                  </a:lnTo>
                  <a:lnTo>
                    <a:pt x="50527" y="121920"/>
                  </a:lnTo>
                  <a:lnTo>
                    <a:pt x="60888" y="295003"/>
                  </a:lnTo>
                  <a:lnTo>
                    <a:pt x="60888" y="426644"/>
                  </a:lnTo>
                  <a:lnTo>
                    <a:pt x="0" y="426644"/>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0" name="Forma libre 124">
              <a:extLst>
                <a:ext uri="{FF2B5EF4-FFF2-40B4-BE49-F238E27FC236}">
                  <a16:creationId xmlns:a16="http://schemas.microsoft.com/office/drawing/2014/main" id="{2FEF58AF-D900-FC49-BD7D-3A78BF59D01D}"/>
                </a:ext>
              </a:extLst>
            </p:cNvPr>
            <p:cNvSpPr/>
            <p:nvPr/>
          </p:nvSpPr>
          <p:spPr>
            <a:xfrm>
              <a:off x="10536033" y="3571705"/>
              <a:ext cx="188900" cy="426644"/>
            </a:xfrm>
            <a:custGeom>
              <a:avLst/>
              <a:gdLst/>
              <a:ahLst/>
              <a:cxnLst/>
              <a:rect l="l" t="t" r="r" b="b"/>
              <a:pathLst>
                <a:path w="188900" h="426644">
                  <a:moveTo>
                    <a:pt x="60884" y="0"/>
                  </a:moveTo>
                  <a:lnTo>
                    <a:pt x="128016" y="0"/>
                  </a:lnTo>
                  <a:cubicBezTo>
                    <a:pt x="145203" y="444"/>
                    <a:pt x="159536" y="6410"/>
                    <a:pt x="171016" y="17896"/>
                  </a:cubicBezTo>
                  <a:cubicBezTo>
                    <a:pt x="182495" y="29382"/>
                    <a:pt x="188456" y="43724"/>
                    <a:pt x="188900" y="60922"/>
                  </a:cubicBezTo>
                  <a:lnTo>
                    <a:pt x="188900" y="121844"/>
                  </a:lnTo>
                  <a:lnTo>
                    <a:pt x="128016" y="121844"/>
                  </a:lnTo>
                  <a:lnTo>
                    <a:pt x="128016" y="70031"/>
                  </a:lnTo>
                  <a:cubicBezTo>
                    <a:pt x="127876" y="65928"/>
                    <a:pt x="126325" y="62396"/>
                    <a:pt x="123363" y="59437"/>
                  </a:cubicBezTo>
                  <a:cubicBezTo>
                    <a:pt x="120400" y="56477"/>
                    <a:pt x="116865" y="54928"/>
                    <a:pt x="112759" y="54788"/>
                  </a:cubicBezTo>
                  <a:lnTo>
                    <a:pt x="76141" y="54788"/>
                  </a:lnTo>
                  <a:cubicBezTo>
                    <a:pt x="72034" y="54928"/>
                    <a:pt x="68500" y="56477"/>
                    <a:pt x="65538" y="59437"/>
                  </a:cubicBezTo>
                  <a:cubicBezTo>
                    <a:pt x="62575" y="62396"/>
                    <a:pt x="61024" y="65928"/>
                    <a:pt x="60884" y="70031"/>
                  </a:cubicBezTo>
                  <a:lnTo>
                    <a:pt x="60884" y="356613"/>
                  </a:lnTo>
                  <a:cubicBezTo>
                    <a:pt x="61024" y="360716"/>
                    <a:pt x="62575" y="364247"/>
                    <a:pt x="65538" y="367207"/>
                  </a:cubicBezTo>
                  <a:cubicBezTo>
                    <a:pt x="68500" y="370167"/>
                    <a:pt x="72034" y="371717"/>
                    <a:pt x="76141" y="371856"/>
                  </a:cubicBezTo>
                  <a:lnTo>
                    <a:pt x="112759" y="371856"/>
                  </a:lnTo>
                  <a:cubicBezTo>
                    <a:pt x="116865" y="371717"/>
                    <a:pt x="120400" y="370167"/>
                    <a:pt x="123363" y="367207"/>
                  </a:cubicBezTo>
                  <a:cubicBezTo>
                    <a:pt x="126325" y="364247"/>
                    <a:pt x="127876" y="360716"/>
                    <a:pt x="128016" y="356613"/>
                  </a:cubicBezTo>
                  <a:lnTo>
                    <a:pt x="128016" y="237712"/>
                  </a:lnTo>
                  <a:lnTo>
                    <a:pt x="91440" y="237703"/>
                  </a:lnTo>
                  <a:lnTo>
                    <a:pt x="91440" y="182823"/>
                  </a:lnTo>
                  <a:lnTo>
                    <a:pt x="188900" y="182823"/>
                  </a:lnTo>
                  <a:lnTo>
                    <a:pt x="188900" y="365758"/>
                  </a:lnTo>
                  <a:cubicBezTo>
                    <a:pt x="188456" y="382948"/>
                    <a:pt x="182495" y="397282"/>
                    <a:pt x="171016" y="408761"/>
                  </a:cubicBezTo>
                  <a:cubicBezTo>
                    <a:pt x="159536" y="420239"/>
                    <a:pt x="145203" y="426200"/>
                    <a:pt x="128016" y="426644"/>
                  </a:cubicBezTo>
                  <a:lnTo>
                    <a:pt x="60884" y="426644"/>
                  </a:lnTo>
                  <a:cubicBezTo>
                    <a:pt x="43697" y="426200"/>
                    <a:pt x="29364" y="420239"/>
                    <a:pt x="17885" y="408761"/>
                  </a:cubicBezTo>
                  <a:cubicBezTo>
                    <a:pt x="6406" y="397282"/>
                    <a:pt x="444" y="382948"/>
                    <a:pt x="0" y="365758"/>
                  </a:cubicBezTo>
                  <a:lnTo>
                    <a:pt x="0" y="60922"/>
                  </a:lnTo>
                  <a:cubicBezTo>
                    <a:pt x="444" y="43724"/>
                    <a:pt x="6406" y="29382"/>
                    <a:pt x="17885" y="17896"/>
                  </a:cubicBezTo>
                  <a:cubicBezTo>
                    <a:pt x="29364" y="6410"/>
                    <a:pt x="43697" y="444"/>
                    <a:pt x="60884"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pic>
        <p:nvPicPr>
          <p:cNvPr id="71" name="Picture 70" descr="Logo, company name&#10;&#10;Description automatically generated">
            <a:extLst>
              <a:ext uri="{FF2B5EF4-FFF2-40B4-BE49-F238E27FC236}">
                <a16:creationId xmlns:a16="http://schemas.microsoft.com/office/drawing/2014/main" id="{F9954A01-CF95-6843-988A-225BF21173D9}"/>
              </a:ext>
            </a:extLst>
          </p:cNvPr>
          <p:cNvPicPr>
            <a:picLocks noChangeAspect="1"/>
          </p:cNvPicPr>
          <p:nvPr/>
        </p:nvPicPr>
        <p:blipFill>
          <a:blip r:embed="rId8">
            <a:alphaModFix amt="49000"/>
          </a:blip>
          <a:stretch>
            <a:fillRect/>
          </a:stretch>
        </p:blipFill>
        <p:spPr>
          <a:xfrm>
            <a:off x="16074" y="6029733"/>
            <a:ext cx="1579510" cy="770011"/>
          </a:xfrm>
          <a:prstGeom prst="rect">
            <a:avLst/>
          </a:prstGeom>
        </p:spPr>
      </p:pic>
    </p:spTree>
    <p:extLst>
      <p:ext uri="{BB962C8B-B14F-4D97-AF65-F5344CB8AC3E}">
        <p14:creationId xmlns:p14="http://schemas.microsoft.com/office/powerpoint/2010/main" val="427404445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3284</TotalTime>
  <Words>3690</Words>
  <Application>Microsoft Macintosh PowerPoint</Application>
  <PresentationFormat>Widescreen</PresentationFormat>
  <Paragraphs>595</Paragraphs>
  <Slides>46</Slides>
  <Notes>16</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46</vt:i4>
      </vt:variant>
    </vt:vector>
  </HeadingPairs>
  <TitlesOfParts>
    <vt:vector size="57" baseType="lpstr">
      <vt:lpstr>Nunito</vt:lpstr>
      <vt:lpstr>Solano Gothic MVB Std Cap</vt:lpstr>
      <vt:lpstr>Aharoni</vt:lpstr>
      <vt:lpstr>Arial</vt:lpstr>
      <vt:lpstr>Calibri</vt:lpstr>
      <vt:lpstr>Calibri Light</vt:lpstr>
      <vt:lpstr>Times</vt:lpstr>
      <vt:lpstr>Wingdings</vt:lpstr>
      <vt:lpstr>Tema de Office</vt:lpstr>
      <vt:lpstr>1_Tema de Office</vt:lpstr>
      <vt:lpstr>Office Theme</vt:lpstr>
      <vt:lpstr>PowerPoint Presentation</vt:lpstr>
      <vt:lpstr>PowerPoint Presentation</vt:lpstr>
      <vt:lpstr>PowerPoint Presentation</vt:lpstr>
      <vt:lpstr>Post-COVID Recovery</vt:lpstr>
      <vt:lpstr>Post-COVID Recovery</vt:lpstr>
      <vt:lpstr>Post-COVID Recovery</vt:lpstr>
      <vt:lpstr>Post-COVID Recovery</vt:lpstr>
      <vt:lpstr>Post-COVID Recovery</vt:lpstr>
      <vt:lpstr>Post-COVID Recovery</vt:lpstr>
      <vt:lpstr>What is the impact of COVID on mental health?</vt:lpstr>
      <vt:lpstr>COVID has negatively impacted everyone’s mental health</vt:lpstr>
      <vt:lpstr>COVID has negatively impacted everyone’s mental health</vt:lpstr>
      <vt:lpstr>COVID has negatively impacted teacher’s mental health</vt:lpstr>
      <vt:lpstr>COVID has negatively impacted young people’s mental health</vt:lpstr>
      <vt:lpstr>UCL-Penn Global COVID Mental Health Study</vt:lpstr>
      <vt:lpstr>GlobalCOVIDStudy.com     </vt:lpstr>
      <vt:lpstr>GlobalCOVIDStudy.com</vt:lpstr>
      <vt:lpstr>GlobalCOVIDStudy.com   </vt:lpstr>
      <vt:lpstr>GlobalCOVIDStudy.com</vt:lpstr>
      <vt:lpstr>GlobalCOVIDStudy.com</vt:lpstr>
      <vt:lpstr>Our results: 1) Age contrasts 2) Short &amp; longer-term stressors 3) Loss 4) Teacher’s MH</vt:lpstr>
      <vt:lpstr>PowerPoint Presentation</vt:lpstr>
      <vt:lpstr>PowerPoint Presentation</vt:lpstr>
      <vt:lpstr>PowerPoint Presentation</vt:lpstr>
      <vt:lpstr>PowerPoint Presentation</vt:lpstr>
      <vt:lpstr>PowerPoint Presentation</vt:lpstr>
      <vt:lpstr>PowerPoint Presentation</vt:lpstr>
      <vt:lpstr>3) Testing positive for COVID-19 &amp; Loss</vt:lpstr>
      <vt:lpstr>3) Testing positive for COVID-19 &amp; Loss</vt:lpstr>
      <vt:lpstr>3) Testing positive for COVID-19 &amp; Loss</vt:lpstr>
      <vt:lpstr>Teacher’s mental health</vt:lpstr>
      <vt:lpstr>How do these Mental Health data inform Resilience and Education?</vt:lpstr>
      <vt:lpstr>Global initiatives</vt:lpstr>
      <vt:lpstr>Local initiatives</vt:lpstr>
      <vt:lpstr>Local initiatives</vt:lpstr>
      <vt:lpstr>Local initiatives</vt:lpstr>
      <vt:lpstr>Local initiatives</vt:lpstr>
      <vt:lpstr>FREE resources and Toolkits </vt:lpstr>
      <vt:lpstr>PowerPoint Presentation</vt:lpstr>
      <vt:lpstr>GlobalCOVIDStudy.com   </vt:lpstr>
      <vt:lpstr>GlobalCOVIDStudy.com   </vt:lpstr>
      <vt:lpstr>PowerPoint Presentation</vt:lpstr>
      <vt:lpstr>UK situation</vt:lpstr>
      <vt:lpstr>Questions</vt:lpstr>
      <vt:lpstr>Questions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Nathalie Fabiola García Guzmán</dc:creator>
  <cp:lastModifiedBy>Wong, Keri</cp:lastModifiedBy>
  <cp:revision>386</cp:revision>
  <dcterms:created xsi:type="dcterms:W3CDTF">2017-11-20T18:08:44Z</dcterms:created>
  <dcterms:modified xsi:type="dcterms:W3CDTF">2021-02-18T16:44:24Z</dcterms:modified>
</cp:coreProperties>
</file>