
<file path=[Content_Types].xml><?xml version="1.0" encoding="utf-8"?>
<Types xmlns="http://schemas.openxmlformats.org/package/2006/content-types">
  <Default Extension="emf" ContentType="image/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0.emf" ContentType="image/x-emf"/>
  <Override PartName="/ppt/media/image21.emf" ContentType="image/x-em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4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1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8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0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4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9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1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8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4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5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31FA3-FD41-4E14-9C59-DF1836DF62CA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2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Actual by Predicted Plot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32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Sorted Parameter Estimates</a:t>
            </a:r>
          </a:p>
        </p:txBody>
      </p:sp>
      <p:graphicFrame>
        <p:nvGraphicFramePr>
          <p:cNvPr id="4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98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49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3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Std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Prob&gt;|t|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4.7425467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0.937007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5.06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10.202237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2.302092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0.0002*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([NH4OH] (mmol)-0.66654)*(Add TEOS-5.65385)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3.1211151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1.086177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0.0091*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0.1288594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0.457086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0.7808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Expanded Estimates</a:t>
            </a:r>
          </a:p>
        </p:txBody>
      </p:sp>
      <p:graphicFrame>
        <p:nvGraphicFramePr>
          <p:cNvPr id="4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2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6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Std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Prob&gt;|t|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Intercept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-0.861374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3.46257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-0.25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0.8060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4.7425467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0.937007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5.06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10.202237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2.302092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0.0002*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0.1288594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0.457086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0.7808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([NH4OH] (mmol)-0.66654)*(Add TEOS-5.65385)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3.1211151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1.086177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0.0091*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Response Surface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965200"/>
            <a:ext cx="42594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Coef</a:t>
            </a:r>
          </a:p>
        </p:txBody>
      </p:sp>
      <p:graphicFrame>
        <p:nvGraphicFramePr>
          <p:cNvPr id="5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7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8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7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5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68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Shell radius (nm)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4.7425467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3.1211151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10.202237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0.1288594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3007360"/>
            <a:ext cx="3724795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Could not Solve Critical Values. Singular.</a:t>
            </a:r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Prediction Profiler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Interaction Profiles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401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Contour Profiler</a:t>
            </a: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1788123"/>
          </a:xfrm>
          <a:prstGeom prst="rect">
            <a:avLst/>
          </a:prstGeom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3032723"/>
            <a:ext cx="5981700" cy="57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Contour Profiler</a:t>
            </a:r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78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Cube Plot</a:t>
            </a: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05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Shell radius (nm)</a:t>
            </a:r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00" y="965200"/>
            <a:ext cx="29464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4279663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 &gt;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Response Grid Slider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0280" y="965200"/>
            <a:ext cx="40529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12.5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7256" y="965200"/>
            <a:ext cx="19187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Effect Summary</a:t>
            </a:r>
          </a:p>
        </p:txBody>
      </p:sp>
      <p:graphicFrame>
        <p:nvGraphicFramePr>
          <p:cNvPr id="4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1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0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7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10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7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LogWorth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PValue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0.00005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3.636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0.00023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(mmol)*Add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2.041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0.00909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0.78077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/>
                        <a:t>^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4279663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 &gt;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Independent Variables</a:t>
            </a:r>
          </a:p>
        </p:txBody>
      </p:sp>
      <p:graphicFrame>
        <p:nvGraphicFramePr>
          <p:cNvPr id="4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1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3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77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8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35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b="1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/>
                        <a:t>Grid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1.425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[ 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0.645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[ 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2E183-B743-4F15-A903-47315AF0D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18F29-DAF4-4485-84B8-8B081C835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590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103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482" y="0"/>
            <a:ext cx="9493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42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383D63-C3BC-402E-B65A-FDC13E78B9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234" y="0"/>
            <a:ext cx="8707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80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Residual by Predicted Plot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9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Studentized Residuals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415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486189"/>
            <a:ext cx="992824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Externally studentized residuals with 95% simultaneous limits (Bonferroni) in red, individual limits in green.</a:t>
            </a:r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Summary of Fit</a:t>
            </a:r>
          </a:p>
        </p:txBody>
      </p:sp>
      <p:graphicFrame>
        <p:nvGraphicFramePr>
          <p:cNvPr id="4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16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984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1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dirty="0"/>
                        <a:t>RSquare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0.706657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RSquare Adj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0.650783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Root Mean Square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4.872428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Mean of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13.66949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Observations (or Sum Wgts)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Analysis of Variance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1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0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2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5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Sum of Squares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Mean Square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F Ratio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1201.0026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300.251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12.6472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498.5515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23.741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Prob &gt; 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C.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1699.5542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Parameter Estimates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1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2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6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Std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Prob&gt;|t|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Intercept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-0.861374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3.46257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-0.25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0.8060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4.7425467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0.937007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5.06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10.202237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2.302092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0.0002*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0.1288594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0.457086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0.7808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([NH4OH] (mmol)-0.66654)*(Add TEOS-5.65385)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3.1211151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1.086177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0.0091*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Effect Tests</a:t>
            </a:r>
          </a:p>
        </p:txBody>
      </p:sp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5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4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9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9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Nparm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Sum of Squares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F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/>
                        <a:t>Prob &gt; 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608.17416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25.6175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466.26879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19.6402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0.0002*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1.88681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0.0795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0.7808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/>
                        <a:t>[NH4OH] (mmol)*Add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196.02407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/>
                        <a:t>8.2569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>
                          <a:solidFill>
                            <a:srgbClr val="E57406"/>
                          </a:solidFill>
                        </a:rPr>
                        <a:t>0.0091*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250265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/>
              <a:t>Response Shell radius (nm)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Prediction Expression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13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628</Words>
  <Application>Microsoft Office PowerPoint</Application>
  <PresentationFormat>Widescreen</PresentationFormat>
  <Paragraphs>244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Actual by Predicted Plot</vt:lpstr>
      <vt:lpstr>Effect Summary</vt:lpstr>
      <vt:lpstr>Residual by Predicted Plot</vt:lpstr>
      <vt:lpstr>Studentized Residuals</vt:lpstr>
      <vt:lpstr>Summary of Fit</vt:lpstr>
      <vt:lpstr>Analysis of Variance</vt:lpstr>
      <vt:lpstr>Parameter Estimates</vt:lpstr>
      <vt:lpstr>Effect Tests</vt:lpstr>
      <vt:lpstr>Prediction Expression</vt:lpstr>
      <vt:lpstr>Sorted Parameter Estimates</vt:lpstr>
      <vt:lpstr>Expanded Estimates</vt:lpstr>
      <vt:lpstr>Response Surface</vt:lpstr>
      <vt:lpstr>Prediction Profiler</vt:lpstr>
      <vt:lpstr>Interaction Profiles</vt:lpstr>
      <vt:lpstr>Contour Profiler</vt:lpstr>
      <vt:lpstr>Contour Profiler</vt:lpstr>
      <vt:lpstr>Cube Plot</vt:lpstr>
      <vt:lpstr>Shell radius (nm)</vt:lpstr>
      <vt:lpstr>Response Grid Slider</vt:lpstr>
      <vt:lpstr>Independent Variables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Actual by Predicted Plot</dc:title>
  <dc:creator>Clarissa Harman</dc:creator>
  <cp:lastModifiedBy>Clarissa Harman</cp:lastModifiedBy>
  <cp:revision>3</cp:revision>
  <dcterms:created xsi:type="dcterms:W3CDTF">2014-02-05T15:05:23Z</dcterms:created>
  <dcterms:modified xsi:type="dcterms:W3CDTF">2022-05-03T14:56:34Z</dcterms:modified>
</cp:coreProperties>
</file>