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9" r:id="rId4"/>
  </p:sldMasterIdLst>
  <p:notesMasterIdLst>
    <p:notesMasterId r:id="rId19"/>
  </p:notesMasterIdLst>
  <p:handoutMasterIdLst>
    <p:handoutMasterId r:id="rId20"/>
  </p:handoutMasterIdLst>
  <p:sldIdLst>
    <p:sldId id="256" r:id="rId5"/>
    <p:sldId id="257" r:id="rId6"/>
    <p:sldId id="258" r:id="rId7"/>
    <p:sldId id="259" r:id="rId8"/>
    <p:sldId id="260" r:id="rId9"/>
    <p:sldId id="261" r:id="rId10"/>
    <p:sldId id="262" r:id="rId11"/>
    <p:sldId id="263" r:id="rId12"/>
    <p:sldId id="264" r:id="rId13"/>
    <p:sldId id="265" r:id="rId14"/>
    <p:sldId id="270" r:id="rId15"/>
    <p:sldId id="266" r:id="rId16"/>
    <p:sldId id="267" r:id="rId17"/>
    <p:sldId id="268" r:id="rId18"/>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B39082-101B-440D-B49A-FAB565FDFF9B}" v="3" dt="2022-05-05T16:59:27.195"/>
    <p1510:client id="{6E039951-092B-4783-A13A-CE1F0513C49E}" v="114" dt="2022-05-05T20:53:36.852"/>
    <p1510:client id="{ABA27FC3-61A8-466E-AA68-5C602D55E0C6}" v="77" dt="2022-05-19T14:27:52.769"/>
    <p1510:client id="{B6B2B957-E8B4-4EB8-BA23-8E71E7010985}" v="468" dt="2022-05-04T10:16:24.961"/>
    <p1510:client id="{BF0BC9AF-0DC8-4D5D-83A7-489616ED8C94}" v="218" dt="2022-05-06T12:15:24.815"/>
    <p1510:client id="{C00238A6-F2A3-4BA6-93FE-FB7347A85891}" v="156" dt="2022-05-06T13:10:46.994"/>
    <p1510:client id="{CBD7A9A6-DB99-45FE-98DC-B137DA9F5B3D}" v="280" dt="2022-05-04T09:55:09.803"/>
    <p1510:client id="{D6FF44C8-59E9-4EA0-A80A-BE89029334DC}" v="39" dt="2022-05-06T12:02:03.479"/>
    <p1510:client id="{FD5F9707-D22C-4D5E-B3CD-75C0F932989E}" v="2299" dt="2022-05-04T13:45:48.7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9"/>
    <p:restoredTop sz="76867"/>
  </p:normalViewPr>
  <p:slideViewPr>
    <p:cSldViewPr snapToGrid="0">
      <p:cViewPr varScale="1">
        <p:scale>
          <a:sx n="70" d="100"/>
          <a:sy n="70" d="100"/>
        </p:scale>
        <p:origin x="1624" y="19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3B3977-11AB-4E90-9AAB-507EFC5C4EFD}"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GB"/>
        </a:p>
      </dgm:t>
    </dgm:pt>
    <dgm:pt modelId="{A1E208F8-1E25-43E3-BE0A-4709B69F5D16}">
      <dgm:prSet phldrT="[Text]" phldr="0" custT="1"/>
      <dgm:spPr/>
      <dgm:t>
        <a:bodyPr/>
        <a:lstStyle/>
        <a:p>
          <a:r>
            <a:rPr lang="en-GB" sz="1000" dirty="0">
              <a:solidFill>
                <a:schemeClr val="tx1"/>
              </a:solidFill>
              <a:latin typeface="Arial"/>
            </a:rPr>
            <a:t>Trust</a:t>
          </a:r>
          <a:endParaRPr lang="en-GB" sz="1000" dirty="0">
            <a:solidFill>
              <a:schemeClr val="tx1"/>
            </a:solidFill>
          </a:endParaRPr>
        </a:p>
      </dgm:t>
    </dgm:pt>
    <dgm:pt modelId="{838AA57E-B06A-41AA-94C6-2653745BFFE4}" type="parTrans" cxnId="{F3BA0CF6-A049-468C-B5F1-E6B0ACE65729}">
      <dgm:prSet/>
      <dgm:spPr/>
      <dgm:t>
        <a:bodyPr/>
        <a:lstStyle/>
        <a:p>
          <a:endParaRPr lang="en-GB"/>
        </a:p>
      </dgm:t>
    </dgm:pt>
    <dgm:pt modelId="{44CB5A57-6520-47FF-99F8-E6BF36A0D39D}" type="sibTrans" cxnId="{F3BA0CF6-A049-468C-B5F1-E6B0ACE65729}">
      <dgm:prSet/>
      <dgm:spPr/>
      <dgm:t>
        <a:bodyPr/>
        <a:lstStyle/>
        <a:p>
          <a:endParaRPr lang="en-GB"/>
        </a:p>
      </dgm:t>
    </dgm:pt>
    <dgm:pt modelId="{0219AF6A-93A8-486D-AD56-9EBB6D5A0D19}">
      <dgm:prSet phldrT="[Text]" phldr="0"/>
      <dgm:spPr/>
      <dgm:t>
        <a:bodyPr/>
        <a:lstStyle/>
        <a:p>
          <a:r>
            <a:rPr lang="en-GB" dirty="0">
              <a:solidFill>
                <a:schemeClr val="tx1"/>
              </a:solidFill>
              <a:latin typeface="Arial"/>
            </a:rPr>
            <a:t>Mistrust</a:t>
          </a:r>
          <a:endParaRPr lang="en-GB" dirty="0">
            <a:solidFill>
              <a:schemeClr val="tx1"/>
            </a:solidFill>
          </a:endParaRPr>
        </a:p>
      </dgm:t>
    </dgm:pt>
    <dgm:pt modelId="{A1AE5FCF-3442-4C7F-B791-0A4D63114029}" type="parTrans" cxnId="{0BD7CC84-71D5-4D43-B6D5-66642434D59C}">
      <dgm:prSet/>
      <dgm:spPr/>
      <dgm:t>
        <a:bodyPr/>
        <a:lstStyle/>
        <a:p>
          <a:endParaRPr lang="en-GB"/>
        </a:p>
      </dgm:t>
    </dgm:pt>
    <dgm:pt modelId="{1DD45360-1D70-49E8-9197-CB12B5FBFEB6}" type="sibTrans" cxnId="{0BD7CC84-71D5-4D43-B6D5-66642434D59C}">
      <dgm:prSet/>
      <dgm:spPr/>
      <dgm:t>
        <a:bodyPr/>
        <a:lstStyle/>
        <a:p>
          <a:endParaRPr lang="en-GB"/>
        </a:p>
      </dgm:t>
    </dgm:pt>
    <dgm:pt modelId="{41FE5F9E-8267-4E0A-B529-55E788B113C5}">
      <dgm:prSet phldrT="[Text]" phldr="0"/>
      <dgm:spPr/>
      <dgm:t>
        <a:bodyPr/>
        <a:lstStyle/>
        <a:p>
          <a:r>
            <a:rPr lang="en-GB" dirty="0">
              <a:solidFill>
                <a:schemeClr val="tx1"/>
              </a:solidFill>
              <a:latin typeface="Arial"/>
            </a:rPr>
            <a:t>Community</a:t>
          </a:r>
          <a:endParaRPr lang="en-GB" dirty="0">
            <a:solidFill>
              <a:schemeClr val="tx1"/>
            </a:solidFill>
          </a:endParaRPr>
        </a:p>
      </dgm:t>
    </dgm:pt>
    <dgm:pt modelId="{9AB60CCB-F7C4-4C82-9089-F62B762F4639}" type="parTrans" cxnId="{0EACA3DB-28C0-47E8-A598-27A7D8148756}">
      <dgm:prSet/>
      <dgm:spPr/>
      <dgm:t>
        <a:bodyPr/>
        <a:lstStyle/>
        <a:p>
          <a:endParaRPr lang="en-GB"/>
        </a:p>
      </dgm:t>
    </dgm:pt>
    <dgm:pt modelId="{0D0D8E31-9B9F-4097-9060-0A284338D2FA}" type="sibTrans" cxnId="{0EACA3DB-28C0-47E8-A598-27A7D8148756}">
      <dgm:prSet/>
      <dgm:spPr/>
      <dgm:t>
        <a:bodyPr/>
        <a:lstStyle/>
        <a:p>
          <a:endParaRPr lang="en-GB"/>
        </a:p>
      </dgm:t>
    </dgm:pt>
    <dgm:pt modelId="{0DE3B498-FB05-4C54-8B3E-91463F3F03AC}">
      <dgm:prSet phldrT="[Text]" phldr="0"/>
      <dgm:spPr/>
      <dgm:t>
        <a:bodyPr/>
        <a:lstStyle/>
        <a:p>
          <a:r>
            <a:rPr lang="en-GB" dirty="0">
              <a:solidFill>
                <a:schemeClr val="tx1"/>
              </a:solidFill>
              <a:latin typeface="Arial"/>
            </a:rPr>
            <a:t>Accountability</a:t>
          </a:r>
          <a:endParaRPr lang="en-GB" dirty="0">
            <a:solidFill>
              <a:schemeClr val="tx1"/>
            </a:solidFill>
          </a:endParaRPr>
        </a:p>
      </dgm:t>
    </dgm:pt>
    <dgm:pt modelId="{BF6761DD-BBD9-49E8-A980-A68D2D4A5899}" type="parTrans" cxnId="{76C2DB13-FAF5-43C5-95FC-205619F312FA}">
      <dgm:prSet/>
      <dgm:spPr/>
      <dgm:t>
        <a:bodyPr/>
        <a:lstStyle/>
        <a:p>
          <a:endParaRPr lang="en-GB"/>
        </a:p>
      </dgm:t>
    </dgm:pt>
    <dgm:pt modelId="{3363DF40-1522-4EB1-93C2-4F5021FA34FA}" type="sibTrans" cxnId="{76C2DB13-FAF5-43C5-95FC-205619F312FA}">
      <dgm:prSet/>
      <dgm:spPr/>
      <dgm:t>
        <a:bodyPr/>
        <a:lstStyle/>
        <a:p>
          <a:endParaRPr lang="en-GB"/>
        </a:p>
      </dgm:t>
    </dgm:pt>
    <dgm:pt modelId="{C5DF6AFD-F94D-4555-B513-D92A7E69FBAD}">
      <dgm:prSet phldr="0" custT="1"/>
      <dgm:spPr/>
      <dgm:t>
        <a:bodyPr/>
        <a:lstStyle/>
        <a:p>
          <a:pPr rtl="0"/>
          <a:r>
            <a:rPr lang="en-GB" sz="1000" dirty="0">
              <a:solidFill>
                <a:schemeClr val="tx1"/>
              </a:solidFill>
            </a:rPr>
            <a:t>Information</a:t>
          </a:r>
          <a:endParaRPr lang="en-GB" sz="1000" dirty="0">
            <a:solidFill>
              <a:schemeClr val="tx1"/>
            </a:solidFill>
            <a:latin typeface="Arial"/>
          </a:endParaRPr>
        </a:p>
      </dgm:t>
    </dgm:pt>
    <dgm:pt modelId="{FD7EF591-5F51-4A48-9B9D-2FADC0ECDC45}" type="parTrans" cxnId="{60EE6373-71AB-4FC3-A83C-57BD6723EB67}">
      <dgm:prSet/>
      <dgm:spPr/>
      <dgm:t>
        <a:bodyPr/>
        <a:lstStyle/>
        <a:p>
          <a:endParaRPr lang="en-GB"/>
        </a:p>
      </dgm:t>
    </dgm:pt>
    <dgm:pt modelId="{5D3EBC24-B381-4A5D-9707-6A3E46B7F2EF}" type="sibTrans" cxnId="{60EE6373-71AB-4FC3-A83C-57BD6723EB67}">
      <dgm:prSet/>
      <dgm:spPr/>
      <dgm:t>
        <a:bodyPr/>
        <a:lstStyle/>
        <a:p>
          <a:endParaRPr lang="en-GB"/>
        </a:p>
      </dgm:t>
    </dgm:pt>
    <dgm:pt modelId="{E75C250D-78E3-4ADF-A2E2-ED155D5E131F}" type="pres">
      <dgm:prSet presAssocID="{113B3977-11AB-4E90-9AAB-507EFC5C4EFD}" presName="cycle" presStyleCnt="0">
        <dgm:presLayoutVars>
          <dgm:dir/>
          <dgm:resizeHandles val="exact"/>
        </dgm:presLayoutVars>
      </dgm:prSet>
      <dgm:spPr/>
    </dgm:pt>
    <dgm:pt modelId="{6B99109A-4E23-46EC-89C6-D98593CAA4CE}" type="pres">
      <dgm:prSet presAssocID="{C5DF6AFD-F94D-4555-B513-D92A7E69FBAD}" presName="node" presStyleLbl="node1" presStyleIdx="0" presStyleCnt="5">
        <dgm:presLayoutVars>
          <dgm:bulletEnabled val="1"/>
        </dgm:presLayoutVars>
      </dgm:prSet>
      <dgm:spPr>
        <a:solidFill>
          <a:schemeClr val="tx2"/>
        </a:solidFill>
      </dgm:spPr>
    </dgm:pt>
    <dgm:pt modelId="{4CDB8CCE-29E1-4533-B09C-5AF1CD2AC7C3}" type="pres">
      <dgm:prSet presAssocID="{5D3EBC24-B381-4A5D-9707-6A3E46B7F2EF}" presName="sibTrans" presStyleLbl="sibTrans2D1" presStyleIdx="0" presStyleCnt="5"/>
      <dgm:spPr/>
    </dgm:pt>
    <dgm:pt modelId="{D31008EA-74B8-4F01-993D-09BC9DA3F4D6}" type="pres">
      <dgm:prSet presAssocID="{5D3EBC24-B381-4A5D-9707-6A3E46B7F2EF}" presName="connectorText" presStyleLbl="sibTrans2D1" presStyleIdx="0" presStyleCnt="5"/>
      <dgm:spPr/>
    </dgm:pt>
    <dgm:pt modelId="{17912EC4-D0C8-4C9D-8AB0-A11139E307E6}" type="pres">
      <dgm:prSet presAssocID="{A1E208F8-1E25-43E3-BE0A-4709B69F5D16}" presName="node" presStyleLbl="node1" presStyleIdx="1" presStyleCnt="5">
        <dgm:presLayoutVars>
          <dgm:bulletEnabled val="1"/>
        </dgm:presLayoutVars>
      </dgm:prSet>
      <dgm:spPr>
        <a:solidFill>
          <a:schemeClr val="tx2"/>
        </a:solidFill>
      </dgm:spPr>
    </dgm:pt>
    <dgm:pt modelId="{FEE09006-A854-4F62-8CA4-157ED517D4BA}" type="pres">
      <dgm:prSet presAssocID="{44CB5A57-6520-47FF-99F8-E6BF36A0D39D}" presName="sibTrans" presStyleLbl="sibTrans2D1" presStyleIdx="1" presStyleCnt="5"/>
      <dgm:spPr/>
    </dgm:pt>
    <dgm:pt modelId="{BA7A5BF9-1E55-4D8D-ACD8-A5E49CF5E977}" type="pres">
      <dgm:prSet presAssocID="{44CB5A57-6520-47FF-99F8-E6BF36A0D39D}" presName="connectorText" presStyleLbl="sibTrans2D1" presStyleIdx="1" presStyleCnt="5"/>
      <dgm:spPr/>
    </dgm:pt>
    <dgm:pt modelId="{081719B2-5378-4963-B800-8857FD1EC081}" type="pres">
      <dgm:prSet presAssocID="{0219AF6A-93A8-486D-AD56-9EBB6D5A0D19}" presName="node" presStyleLbl="node1" presStyleIdx="2" presStyleCnt="5">
        <dgm:presLayoutVars>
          <dgm:bulletEnabled val="1"/>
        </dgm:presLayoutVars>
      </dgm:prSet>
      <dgm:spPr>
        <a:solidFill>
          <a:schemeClr val="tx2"/>
        </a:solidFill>
      </dgm:spPr>
    </dgm:pt>
    <dgm:pt modelId="{0D87591C-C8F9-4F0D-ADB6-D4B233FDEE96}" type="pres">
      <dgm:prSet presAssocID="{1DD45360-1D70-49E8-9197-CB12B5FBFEB6}" presName="sibTrans" presStyleLbl="sibTrans2D1" presStyleIdx="2" presStyleCnt="5"/>
      <dgm:spPr/>
    </dgm:pt>
    <dgm:pt modelId="{45BFCD1D-72F0-4DF3-BB29-5A91ECE69196}" type="pres">
      <dgm:prSet presAssocID="{1DD45360-1D70-49E8-9197-CB12B5FBFEB6}" presName="connectorText" presStyleLbl="sibTrans2D1" presStyleIdx="2" presStyleCnt="5"/>
      <dgm:spPr/>
    </dgm:pt>
    <dgm:pt modelId="{CE50DE7C-F3B3-4568-BB3F-61B8AE04C4AD}" type="pres">
      <dgm:prSet presAssocID="{41FE5F9E-8267-4E0A-B529-55E788B113C5}" presName="node" presStyleLbl="node1" presStyleIdx="3" presStyleCnt="5">
        <dgm:presLayoutVars>
          <dgm:bulletEnabled val="1"/>
        </dgm:presLayoutVars>
      </dgm:prSet>
      <dgm:spPr>
        <a:solidFill>
          <a:schemeClr val="tx2"/>
        </a:solidFill>
      </dgm:spPr>
    </dgm:pt>
    <dgm:pt modelId="{2764410A-04B1-4755-A399-FCA98DCEF3F0}" type="pres">
      <dgm:prSet presAssocID="{0D0D8E31-9B9F-4097-9060-0A284338D2FA}" presName="sibTrans" presStyleLbl="sibTrans2D1" presStyleIdx="3" presStyleCnt="5"/>
      <dgm:spPr/>
    </dgm:pt>
    <dgm:pt modelId="{FF3D4E0D-CBB9-498B-8CDD-11862BAEC762}" type="pres">
      <dgm:prSet presAssocID="{0D0D8E31-9B9F-4097-9060-0A284338D2FA}" presName="connectorText" presStyleLbl="sibTrans2D1" presStyleIdx="3" presStyleCnt="5"/>
      <dgm:spPr/>
    </dgm:pt>
    <dgm:pt modelId="{3E7807D8-3692-4557-8AC2-7DF7D55F0D41}" type="pres">
      <dgm:prSet presAssocID="{0DE3B498-FB05-4C54-8B3E-91463F3F03AC}" presName="node" presStyleLbl="node1" presStyleIdx="4" presStyleCnt="5">
        <dgm:presLayoutVars>
          <dgm:bulletEnabled val="1"/>
        </dgm:presLayoutVars>
      </dgm:prSet>
      <dgm:spPr>
        <a:solidFill>
          <a:schemeClr val="tx2"/>
        </a:solidFill>
      </dgm:spPr>
    </dgm:pt>
    <dgm:pt modelId="{3EDDC2E4-4F58-45B6-A4B7-9828D33AF2AF}" type="pres">
      <dgm:prSet presAssocID="{3363DF40-1522-4EB1-93C2-4F5021FA34FA}" presName="sibTrans" presStyleLbl="sibTrans2D1" presStyleIdx="4" presStyleCnt="5"/>
      <dgm:spPr/>
    </dgm:pt>
    <dgm:pt modelId="{914F827C-C657-4223-AC97-7C527F38FB12}" type="pres">
      <dgm:prSet presAssocID="{3363DF40-1522-4EB1-93C2-4F5021FA34FA}" presName="connectorText" presStyleLbl="sibTrans2D1" presStyleIdx="4" presStyleCnt="5"/>
      <dgm:spPr/>
    </dgm:pt>
  </dgm:ptLst>
  <dgm:cxnLst>
    <dgm:cxn modelId="{76C2DB13-FAF5-43C5-95FC-205619F312FA}" srcId="{113B3977-11AB-4E90-9AAB-507EFC5C4EFD}" destId="{0DE3B498-FB05-4C54-8B3E-91463F3F03AC}" srcOrd="4" destOrd="0" parTransId="{BF6761DD-BBD9-49E8-A980-A68D2D4A5899}" sibTransId="{3363DF40-1522-4EB1-93C2-4F5021FA34FA}"/>
    <dgm:cxn modelId="{69ED632F-726F-4232-BCB4-2ED2E77144CA}" type="presOf" srcId="{A1E208F8-1E25-43E3-BE0A-4709B69F5D16}" destId="{17912EC4-D0C8-4C9D-8AB0-A11139E307E6}" srcOrd="0" destOrd="0" presId="urn:microsoft.com/office/officeart/2005/8/layout/cycle2"/>
    <dgm:cxn modelId="{FD987847-0BA2-4B56-BB27-A82D73B7FAB9}" type="presOf" srcId="{41FE5F9E-8267-4E0A-B529-55E788B113C5}" destId="{CE50DE7C-F3B3-4568-BB3F-61B8AE04C4AD}" srcOrd="0" destOrd="0" presId="urn:microsoft.com/office/officeart/2005/8/layout/cycle2"/>
    <dgm:cxn modelId="{60EE6373-71AB-4FC3-A83C-57BD6723EB67}" srcId="{113B3977-11AB-4E90-9AAB-507EFC5C4EFD}" destId="{C5DF6AFD-F94D-4555-B513-D92A7E69FBAD}" srcOrd="0" destOrd="0" parTransId="{FD7EF591-5F51-4A48-9B9D-2FADC0ECDC45}" sibTransId="{5D3EBC24-B381-4A5D-9707-6A3E46B7F2EF}"/>
    <dgm:cxn modelId="{71437358-17D9-42DA-89CA-749172386134}" type="presOf" srcId="{3363DF40-1522-4EB1-93C2-4F5021FA34FA}" destId="{3EDDC2E4-4F58-45B6-A4B7-9828D33AF2AF}" srcOrd="0" destOrd="0" presId="urn:microsoft.com/office/officeart/2005/8/layout/cycle2"/>
    <dgm:cxn modelId="{37B0377C-4A26-4D19-9014-1359727E6CA7}" type="presOf" srcId="{5D3EBC24-B381-4A5D-9707-6A3E46B7F2EF}" destId="{D31008EA-74B8-4F01-993D-09BC9DA3F4D6}" srcOrd="1" destOrd="0" presId="urn:microsoft.com/office/officeart/2005/8/layout/cycle2"/>
    <dgm:cxn modelId="{0BD7CC84-71D5-4D43-B6D5-66642434D59C}" srcId="{113B3977-11AB-4E90-9AAB-507EFC5C4EFD}" destId="{0219AF6A-93A8-486D-AD56-9EBB6D5A0D19}" srcOrd="2" destOrd="0" parTransId="{A1AE5FCF-3442-4C7F-B791-0A4D63114029}" sibTransId="{1DD45360-1D70-49E8-9197-CB12B5FBFEB6}"/>
    <dgm:cxn modelId="{B8ADD58B-C5B2-402F-ADAC-CC7CBD3B2BC3}" type="presOf" srcId="{5D3EBC24-B381-4A5D-9707-6A3E46B7F2EF}" destId="{4CDB8CCE-29E1-4533-B09C-5AF1CD2AC7C3}" srcOrd="0" destOrd="0" presId="urn:microsoft.com/office/officeart/2005/8/layout/cycle2"/>
    <dgm:cxn modelId="{AD1AC78E-DFC3-4C37-8344-5CE23DE4776D}" type="presOf" srcId="{0D0D8E31-9B9F-4097-9060-0A284338D2FA}" destId="{FF3D4E0D-CBB9-498B-8CDD-11862BAEC762}" srcOrd="1" destOrd="0" presId="urn:microsoft.com/office/officeart/2005/8/layout/cycle2"/>
    <dgm:cxn modelId="{B9CAB09E-25B7-42AA-8F70-9B4031B2D432}" type="presOf" srcId="{1DD45360-1D70-49E8-9197-CB12B5FBFEB6}" destId="{45BFCD1D-72F0-4DF3-BB29-5A91ECE69196}" srcOrd="1" destOrd="0" presId="urn:microsoft.com/office/officeart/2005/8/layout/cycle2"/>
    <dgm:cxn modelId="{E37ADBB4-CC03-481C-A7BA-A3B70A2D84F6}" type="presOf" srcId="{44CB5A57-6520-47FF-99F8-E6BF36A0D39D}" destId="{FEE09006-A854-4F62-8CA4-157ED517D4BA}" srcOrd="0" destOrd="0" presId="urn:microsoft.com/office/officeart/2005/8/layout/cycle2"/>
    <dgm:cxn modelId="{9B1EC6B6-4B93-49CD-8DA6-9521D09D87D6}" type="presOf" srcId="{0DE3B498-FB05-4C54-8B3E-91463F3F03AC}" destId="{3E7807D8-3692-4557-8AC2-7DF7D55F0D41}" srcOrd="0" destOrd="0" presId="urn:microsoft.com/office/officeart/2005/8/layout/cycle2"/>
    <dgm:cxn modelId="{C4E6EAC5-34FD-4B1B-9209-8182D2E8A509}" type="presOf" srcId="{3363DF40-1522-4EB1-93C2-4F5021FA34FA}" destId="{914F827C-C657-4223-AC97-7C527F38FB12}" srcOrd="1" destOrd="0" presId="urn:microsoft.com/office/officeart/2005/8/layout/cycle2"/>
    <dgm:cxn modelId="{559480D6-D4E8-47BC-B198-34AA8E8501A0}" type="presOf" srcId="{113B3977-11AB-4E90-9AAB-507EFC5C4EFD}" destId="{E75C250D-78E3-4ADF-A2E2-ED155D5E131F}" srcOrd="0" destOrd="0" presId="urn:microsoft.com/office/officeart/2005/8/layout/cycle2"/>
    <dgm:cxn modelId="{0EACA3DB-28C0-47E8-A598-27A7D8148756}" srcId="{113B3977-11AB-4E90-9AAB-507EFC5C4EFD}" destId="{41FE5F9E-8267-4E0A-B529-55E788B113C5}" srcOrd="3" destOrd="0" parTransId="{9AB60CCB-F7C4-4C82-9089-F62B762F4639}" sibTransId="{0D0D8E31-9B9F-4097-9060-0A284338D2FA}"/>
    <dgm:cxn modelId="{015DADDD-7E71-4588-B7D4-C6107C3DED7F}" type="presOf" srcId="{C5DF6AFD-F94D-4555-B513-D92A7E69FBAD}" destId="{6B99109A-4E23-46EC-89C6-D98593CAA4CE}" srcOrd="0" destOrd="0" presId="urn:microsoft.com/office/officeart/2005/8/layout/cycle2"/>
    <dgm:cxn modelId="{D60B1DE5-DE7B-44C7-AF89-B13C8E369AC2}" type="presOf" srcId="{0219AF6A-93A8-486D-AD56-9EBB6D5A0D19}" destId="{081719B2-5378-4963-B800-8857FD1EC081}" srcOrd="0" destOrd="0" presId="urn:microsoft.com/office/officeart/2005/8/layout/cycle2"/>
    <dgm:cxn modelId="{EB1BB1ED-A721-4A9A-9BC8-A4BC3CBBF57A}" type="presOf" srcId="{44CB5A57-6520-47FF-99F8-E6BF36A0D39D}" destId="{BA7A5BF9-1E55-4D8D-ACD8-A5E49CF5E977}" srcOrd="1" destOrd="0" presId="urn:microsoft.com/office/officeart/2005/8/layout/cycle2"/>
    <dgm:cxn modelId="{875C30F0-3D7D-456B-8135-B404C2E0FF2E}" type="presOf" srcId="{1DD45360-1D70-49E8-9197-CB12B5FBFEB6}" destId="{0D87591C-C8F9-4F0D-ADB6-D4B233FDEE96}" srcOrd="0" destOrd="0" presId="urn:microsoft.com/office/officeart/2005/8/layout/cycle2"/>
    <dgm:cxn modelId="{F3BA0CF6-A049-468C-B5F1-E6B0ACE65729}" srcId="{113B3977-11AB-4E90-9AAB-507EFC5C4EFD}" destId="{A1E208F8-1E25-43E3-BE0A-4709B69F5D16}" srcOrd="1" destOrd="0" parTransId="{838AA57E-B06A-41AA-94C6-2653745BFFE4}" sibTransId="{44CB5A57-6520-47FF-99F8-E6BF36A0D39D}"/>
    <dgm:cxn modelId="{8BEFD1F7-9B0B-4717-898F-379030B6DE2B}" type="presOf" srcId="{0D0D8E31-9B9F-4097-9060-0A284338D2FA}" destId="{2764410A-04B1-4755-A399-FCA98DCEF3F0}" srcOrd="0" destOrd="0" presId="urn:microsoft.com/office/officeart/2005/8/layout/cycle2"/>
    <dgm:cxn modelId="{82C08926-12F2-4545-AE90-4BEEAD97C243}" type="presParOf" srcId="{E75C250D-78E3-4ADF-A2E2-ED155D5E131F}" destId="{6B99109A-4E23-46EC-89C6-D98593CAA4CE}" srcOrd="0" destOrd="0" presId="urn:microsoft.com/office/officeart/2005/8/layout/cycle2"/>
    <dgm:cxn modelId="{ADA49825-E91B-4991-A0E2-F023446EB21B}" type="presParOf" srcId="{E75C250D-78E3-4ADF-A2E2-ED155D5E131F}" destId="{4CDB8CCE-29E1-4533-B09C-5AF1CD2AC7C3}" srcOrd="1" destOrd="0" presId="urn:microsoft.com/office/officeart/2005/8/layout/cycle2"/>
    <dgm:cxn modelId="{521A9A87-A5A5-4965-9AB1-DB4FD3CABD4A}" type="presParOf" srcId="{4CDB8CCE-29E1-4533-B09C-5AF1CD2AC7C3}" destId="{D31008EA-74B8-4F01-993D-09BC9DA3F4D6}" srcOrd="0" destOrd="0" presId="urn:microsoft.com/office/officeart/2005/8/layout/cycle2"/>
    <dgm:cxn modelId="{3CCA40B7-9702-41AC-A0A1-6BC60615D876}" type="presParOf" srcId="{E75C250D-78E3-4ADF-A2E2-ED155D5E131F}" destId="{17912EC4-D0C8-4C9D-8AB0-A11139E307E6}" srcOrd="2" destOrd="0" presId="urn:microsoft.com/office/officeart/2005/8/layout/cycle2"/>
    <dgm:cxn modelId="{80801539-EBB0-46C8-B46D-7E56C1FEF6FC}" type="presParOf" srcId="{E75C250D-78E3-4ADF-A2E2-ED155D5E131F}" destId="{FEE09006-A854-4F62-8CA4-157ED517D4BA}" srcOrd="3" destOrd="0" presId="urn:microsoft.com/office/officeart/2005/8/layout/cycle2"/>
    <dgm:cxn modelId="{3AD5B109-ED32-4DFE-B270-C647811099B6}" type="presParOf" srcId="{FEE09006-A854-4F62-8CA4-157ED517D4BA}" destId="{BA7A5BF9-1E55-4D8D-ACD8-A5E49CF5E977}" srcOrd="0" destOrd="0" presId="urn:microsoft.com/office/officeart/2005/8/layout/cycle2"/>
    <dgm:cxn modelId="{BF05A18C-0B63-4603-BE36-EF4361A357F6}" type="presParOf" srcId="{E75C250D-78E3-4ADF-A2E2-ED155D5E131F}" destId="{081719B2-5378-4963-B800-8857FD1EC081}" srcOrd="4" destOrd="0" presId="urn:microsoft.com/office/officeart/2005/8/layout/cycle2"/>
    <dgm:cxn modelId="{305A6260-1E45-4D4E-B1EC-E13F837ABE6B}" type="presParOf" srcId="{E75C250D-78E3-4ADF-A2E2-ED155D5E131F}" destId="{0D87591C-C8F9-4F0D-ADB6-D4B233FDEE96}" srcOrd="5" destOrd="0" presId="urn:microsoft.com/office/officeart/2005/8/layout/cycle2"/>
    <dgm:cxn modelId="{9B814F09-8EC1-43C9-BD76-EAB1218DAFD9}" type="presParOf" srcId="{0D87591C-C8F9-4F0D-ADB6-D4B233FDEE96}" destId="{45BFCD1D-72F0-4DF3-BB29-5A91ECE69196}" srcOrd="0" destOrd="0" presId="urn:microsoft.com/office/officeart/2005/8/layout/cycle2"/>
    <dgm:cxn modelId="{E1B59D22-04D5-4882-AFD1-4681AC705EEE}" type="presParOf" srcId="{E75C250D-78E3-4ADF-A2E2-ED155D5E131F}" destId="{CE50DE7C-F3B3-4568-BB3F-61B8AE04C4AD}" srcOrd="6" destOrd="0" presId="urn:microsoft.com/office/officeart/2005/8/layout/cycle2"/>
    <dgm:cxn modelId="{48592DAC-28F9-4AF8-89DC-0D37870826EB}" type="presParOf" srcId="{E75C250D-78E3-4ADF-A2E2-ED155D5E131F}" destId="{2764410A-04B1-4755-A399-FCA98DCEF3F0}" srcOrd="7" destOrd="0" presId="urn:microsoft.com/office/officeart/2005/8/layout/cycle2"/>
    <dgm:cxn modelId="{EF32CCC6-6576-4F77-971B-32D5845A9605}" type="presParOf" srcId="{2764410A-04B1-4755-A399-FCA98DCEF3F0}" destId="{FF3D4E0D-CBB9-498B-8CDD-11862BAEC762}" srcOrd="0" destOrd="0" presId="urn:microsoft.com/office/officeart/2005/8/layout/cycle2"/>
    <dgm:cxn modelId="{26FE0847-F0A5-4C41-BF83-FF968DF1BCCF}" type="presParOf" srcId="{E75C250D-78E3-4ADF-A2E2-ED155D5E131F}" destId="{3E7807D8-3692-4557-8AC2-7DF7D55F0D41}" srcOrd="8" destOrd="0" presId="urn:microsoft.com/office/officeart/2005/8/layout/cycle2"/>
    <dgm:cxn modelId="{0F0FFFAA-DC70-47A8-B29F-2F3E5413840A}" type="presParOf" srcId="{E75C250D-78E3-4ADF-A2E2-ED155D5E131F}" destId="{3EDDC2E4-4F58-45B6-A4B7-9828D33AF2AF}" srcOrd="9" destOrd="0" presId="urn:microsoft.com/office/officeart/2005/8/layout/cycle2"/>
    <dgm:cxn modelId="{019289B1-B3EF-494D-81F9-0D1ABD244D3C}" type="presParOf" srcId="{3EDDC2E4-4F58-45B6-A4B7-9828D33AF2AF}" destId="{914F827C-C657-4223-AC97-7C527F38FB12}"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99109A-4E23-46EC-89C6-D98593CAA4CE}">
      <dsp:nvSpPr>
        <dsp:cNvPr id="0" name=""/>
        <dsp:cNvSpPr/>
      </dsp:nvSpPr>
      <dsp:spPr>
        <a:xfrm>
          <a:off x="2090598" y="117"/>
          <a:ext cx="1231629" cy="1231629"/>
        </a:xfrm>
        <a:prstGeom prst="ellipse">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rtl="0">
            <a:lnSpc>
              <a:spcPct val="90000"/>
            </a:lnSpc>
            <a:spcBef>
              <a:spcPct val="0"/>
            </a:spcBef>
            <a:spcAft>
              <a:spcPct val="35000"/>
            </a:spcAft>
            <a:buNone/>
          </a:pPr>
          <a:r>
            <a:rPr lang="en-GB" sz="1000" kern="1200" dirty="0">
              <a:solidFill>
                <a:schemeClr val="tx1"/>
              </a:solidFill>
            </a:rPr>
            <a:t>Information</a:t>
          </a:r>
          <a:endParaRPr lang="en-GB" sz="1000" kern="1200" dirty="0">
            <a:solidFill>
              <a:schemeClr val="tx1"/>
            </a:solidFill>
            <a:latin typeface="Arial"/>
          </a:endParaRPr>
        </a:p>
      </dsp:txBody>
      <dsp:txXfrm>
        <a:off x="2270966" y="180485"/>
        <a:ext cx="870893" cy="870893"/>
      </dsp:txXfrm>
    </dsp:sp>
    <dsp:sp modelId="{4CDB8CCE-29E1-4533-B09C-5AF1CD2AC7C3}">
      <dsp:nvSpPr>
        <dsp:cNvPr id="0" name=""/>
        <dsp:cNvSpPr/>
      </dsp:nvSpPr>
      <dsp:spPr>
        <a:xfrm rot="2160000">
          <a:off x="3283323" y="946212"/>
          <a:ext cx="327492" cy="4156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3292705" y="1000473"/>
        <a:ext cx="229244" cy="249404"/>
      </dsp:txXfrm>
    </dsp:sp>
    <dsp:sp modelId="{17912EC4-D0C8-4C9D-8AB0-A11139E307E6}">
      <dsp:nvSpPr>
        <dsp:cNvPr id="0" name=""/>
        <dsp:cNvSpPr/>
      </dsp:nvSpPr>
      <dsp:spPr>
        <a:xfrm>
          <a:off x="3586907" y="1087249"/>
          <a:ext cx="1231629" cy="1231629"/>
        </a:xfrm>
        <a:prstGeom prst="ellipse">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solidFill>
                <a:schemeClr val="tx1"/>
              </a:solidFill>
              <a:latin typeface="Arial"/>
            </a:rPr>
            <a:t>Trust</a:t>
          </a:r>
          <a:endParaRPr lang="en-GB" sz="1000" kern="1200" dirty="0">
            <a:solidFill>
              <a:schemeClr val="tx1"/>
            </a:solidFill>
          </a:endParaRPr>
        </a:p>
      </dsp:txBody>
      <dsp:txXfrm>
        <a:off x="3767275" y="1267617"/>
        <a:ext cx="870893" cy="870893"/>
      </dsp:txXfrm>
    </dsp:sp>
    <dsp:sp modelId="{FEE09006-A854-4F62-8CA4-157ED517D4BA}">
      <dsp:nvSpPr>
        <dsp:cNvPr id="0" name=""/>
        <dsp:cNvSpPr/>
      </dsp:nvSpPr>
      <dsp:spPr>
        <a:xfrm rot="6480000">
          <a:off x="3756071" y="2365920"/>
          <a:ext cx="327492" cy="4156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rot="10800000">
        <a:off x="3820375" y="2402335"/>
        <a:ext cx="229244" cy="249404"/>
      </dsp:txXfrm>
    </dsp:sp>
    <dsp:sp modelId="{081719B2-5378-4963-B800-8857FD1EC081}">
      <dsp:nvSpPr>
        <dsp:cNvPr id="0" name=""/>
        <dsp:cNvSpPr/>
      </dsp:nvSpPr>
      <dsp:spPr>
        <a:xfrm>
          <a:off x="3015368" y="2846266"/>
          <a:ext cx="1231629" cy="1231629"/>
        </a:xfrm>
        <a:prstGeom prst="ellipse">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solidFill>
                <a:schemeClr val="tx1"/>
              </a:solidFill>
              <a:latin typeface="Arial"/>
            </a:rPr>
            <a:t>Mistrust</a:t>
          </a:r>
          <a:endParaRPr lang="en-GB" sz="1000" kern="1200" dirty="0">
            <a:solidFill>
              <a:schemeClr val="tx1"/>
            </a:solidFill>
          </a:endParaRPr>
        </a:p>
      </dsp:txBody>
      <dsp:txXfrm>
        <a:off x="3195736" y="3026634"/>
        <a:ext cx="870893" cy="870893"/>
      </dsp:txXfrm>
    </dsp:sp>
    <dsp:sp modelId="{0D87591C-C8F9-4F0D-ADB6-D4B233FDEE96}">
      <dsp:nvSpPr>
        <dsp:cNvPr id="0" name=""/>
        <dsp:cNvSpPr/>
      </dsp:nvSpPr>
      <dsp:spPr>
        <a:xfrm rot="10800000">
          <a:off x="2551935" y="3254243"/>
          <a:ext cx="327492" cy="4156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rot="10800000">
        <a:off x="2650183" y="3337378"/>
        <a:ext cx="229244" cy="249404"/>
      </dsp:txXfrm>
    </dsp:sp>
    <dsp:sp modelId="{CE50DE7C-F3B3-4568-BB3F-61B8AE04C4AD}">
      <dsp:nvSpPr>
        <dsp:cNvPr id="0" name=""/>
        <dsp:cNvSpPr/>
      </dsp:nvSpPr>
      <dsp:spPr>
        <a:xfrm>
          <a:off x="1165828" y="2846266"/>
          <a:ext cx="1231629" cy="1231629"/>
        </a:xfrm>
        <a:prstGeom prst="ellipse">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solidFill>
                <a:schemeClr val="tx1"/>
              </a:solidFill>
              <a:latin typeface="Arial"/>
            </a:rPr>
            <a:t>Community</a:t>
          </a:r>
          <a:endParaRPr lang="en-GB" sz="1000" kern="1200" dirty="0">
            <a:solidFill>
              <a:schemeClr val="tx1"/>
            </a:solidFill>
          </a:endParaRPr>
        </a:p>
      </dsp:txBody>
      <dsp:txXfrm>
        <a:off x="1346196" y="3026634"/>
        <a:ext cx="870893" cy="870893"/>
      </dsp:txXfrm>
    </dsp:sp>
    <dsp:sp modelId="{2764410A-04B1-4755-A399-FCA98DCEF3F0}">
      <dsp:nvSpPr>
        <dsp:cNvPr id="0" name=""/>
        <dsp:cNvSpPr/>
      </dsp:nvSpPr>
      <dsp:spPr>
        <a:xfrm rot="15120000">
          <a:off x="1334991" y="2383550"/>
          <a:ext cx="327492" cy="4156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rot="10800000">
        <a:off x="1399295" y="2513405"/>
        <a:ext cx="229244" cy="249404"/>
      </dsp:txXfrm>
    </dsp:sp>
    <dsp:sp modelId="{3E7807D8-3692-4557-8AC2-7DF7D55F0D41}">
      <dsp:nvSpPr>
        <dsp:cNvPr id="0" name=""/>
        <dsp:cNvSpPr/>
      </dsp:nvSpPr>
      <dsp:spPr>
        <a:xfrm>
          <a:off x="594289" y="1087249"/>
          <a:ext cx="1231629" cy="1231629"/>
        </a:xfrm>
        <a:prstGeom prst="ellipse">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GB" sz="1000" kern="1200" dirty="0">
              <a:solidFill>
                <a:schemeClr val="tx1"/>
              </a:solidFill>
              <a:latin typeface="Arial"/>
            </a:rPr>
            <a:t>Accountability</a:t>
          </a:r>
          <a:endParaRPr lang="en-GB" sz="1000" kern="1200" dirty="0">
            <a:solidFill>
              <a:schemeClr val="tx1"/>
            </a:solidFill>
          </a:endParaRPr>
        </a:p>
      </dsp:txBody>
      <dsp:txXfrm>
        <a:off x="774657" y="1267617"/>
        <a:ext cx="870893" cy="870893"/>
      </dsp:txXfrm>
    </dsp:sp>
    <dsp:sp modelId="{3EDDC2E4-4F58-45B6-A4B7-9828D33AF2AF}">
      <dsp:nvSpPr>
        <dsp:cNvPr id="0" name=""/>
        <dsp:cNvSpPr/>
      </dsp:nvSpPr>
      <dsp:spPr>
        <a:xfrm rot="19440000">
          <a:off x="1787014" y="957108"/>
          <a:ext cx="327492" cy="41567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a:p>
      </dsp:txBody>
      <dsp:txXfrm>
        <a:off x="1796396" y="1069117"/>
        <a:ext cx="229244" cy="249404"/>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B9B173D-BDE1-334A-A54B-AB7416F0886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FA8520C-8460-0D42-86C9-D0794A4B3E8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4B85B03-F712-974C-A1D8-1F9A468F5B60}" type="datetimeFigureOut">
              <a:rPr lang="en-US" smtClean="0"/>
              <a:t>2/10/2023</a:t>
            </a:fld>
            <a:endParaRPr lang="en-US"/>
          </a:p>
        </p:txBody>
      </p:sp>
      <p:sp>
        <p:nvSpPr>
          <p:cNvPr id="4" name="Footer Placeholder 3">
            <a:extLst>
              <a:ext uri="{FF2B5EF4-FFF2-40B4-BE49-F238E27FC236}">
                <a16:creationId xmlns:a16="http://schemas.microsoft.com/office/drawing/2014/main" id="{CE5F3C87-CBF7-CC4C-8F0D-1EB8B063577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B9DA787-5DE4-CD4A-B75E-AC89ED789CE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D074958-CA5E-0C46-B182-67DF590DF54A}" type="slidenum">
              <a:rPr lang="en-US" smtClean="0"/>
              <a:t>‹#›</a:t>
            </a:fld>
            <a:endParaRPr lang="en-US"/>
          </a:p>
        </p:txBody>
      </p:sp>
    </p:spTree>
    <p:extLst>
      <p:ext uri="{BB962C8B-B14F-4D97-AF65-F5344CB8AC3E}">
        <p14:creationId xmlns:p14="http://schemas.microsoft.com/office/powerpoint/2010/main" val="37504699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33EF3F-35E2-3B43-BF81-CFC248C52316}" type="datetimeFigureOut">
              <a:rPr lang="en-US" smtClean="0"/>
              <a:t>2/10/2023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C03F89-1949-E64B-AC42-D3BE5974B6DB}" type="slidenum">
              <a:rPr lang="en-US" smtClean="0"/>
              <a:t>‹#›</a:t>
            </a:fld>
            <a:endParaRPr lang="en-US"/>
          </a:p>
        </p:txBody>
      </p:sp>
    </p:spTree>
    <p:extLst>
      <p:ext uri="{BB962C8B-B14F-4D97-AF65-F5344CB8AC3E}">
        <p14:creationId xmlns:p14="http://schemas.microsoft.com/office/powerpoint/2010/main" val="2227265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eurosurveillance.org/search?option1=pub_affiliation&amp;value1=World+Health+Organization+%28WHO%29+Regional+Office+for+Europe%2C+Copenhagen%2C+Denmark&amp;option912=resultCategory&amp;value912=ResearchPublicationContent"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eurosurveillance.org/search?option1=pub_affiliation&amp;value1=European+Centre+for+Disease+Prevention+and+Control+%28ECDC%29%2C+Stockholm%2C+Sweden&amp;option912=resultCategory&amp;value912=ResearchPublicationContent"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cs typeface="Arial"/>
              </a:rPr>
              <a:t>Meslé</a:t>
            </a:r>
            <a:r>
              <a:rPr lang="en-GB" dirty="0">
                <a:cs typeface="Arial"/>
              </a:rPr>
              <a:t> et al., 2021 = </a:t>
            </a:r>
            <a:r>
              <a:rPr lang="en-US" dirty="0">
                <a:cs typeface="Calibri"/>
              </a:rPr>
              <a:t>From the </a:t>
            </a:r>
            <a:r>
              <a:rPr lang="en-GB" sz="1200" b="0" i="0" kern="1200" baseline="30000" dirty="0">
                <a:solidFill>
                  <a:schemeClr val="tx1"/>
                </a:solidFill>
                <a:effectLst/>
                <a:latin typeface="+mn-lt"/>
                <a:ea typeface="+mn-ea"/>
                <a:cs typeface="+mn-cs"/>
              </a:rPr>
              <a:t>1</a:t>
            </a:r>
            <a:r>
              <a:rPr lang="en-GB" sz="1200" b="0" i="0" kern="1200" dirty="0">
                <a:solidFill>
                  <a:schemeClr val="tx1"/>
                </a:solidFill>
                <a:effectLst/>
                <a:latin typeface="+mn-lt"/>
                <a:ea typeface="+mn-ea"/>
                <a:cs typeface="+mn-cs"/>
              </a:rPr>
              <a:t> </a:t>
            </a:r>
            <a:r>
              <a:rPr lang="en-GB" sz="1200" b="0" i="0" u="sng" kern="1200" dirty="0">
                <a:solidFill>
                  <a:schemeClr val="tx1"/>
                </a:solidFill>
                <a:effectLst/>
                <a:latin typeface="+mn-lt"/>
                <a:ea typeface="+mn-ea"/>
                <a:cs typeface="+mn-cs"/>
                <a:hlinkClick r:id="rId3"/>
              </a:rPr>
              <a:t>World Health Organization (WHO) Regional Office for Europe, Copenhagen, Denmark</a:t>
            </a:r>
            <a:r>
              <a:rPr lang="en-GB" sz="1200" b="0" i="0" kern="1200" baseline="30000" dirty="0">
                <a:solidFill>
                  <a:schemeClr val="tx1"/>
                </a:solidFill>
                <a:effectLst/>
                <a:latin typeface="+mn-lt"/>
                <a:ea typeface="+mn-ea"/>
                <a:cs typeface="+mn-cs"/>
              </a:rPr>
              <a:t>2 </a:t>
            </a:r>
            <a:r>
              <a:rPr lang="en-GB" sz="1200" b="0" i="0" kern="1200" dirty="0">
                <a:solidFill>
                  <a:schemeClr val="tx1"/>
                </a:solidFill>
                <a:effectLst/>
                <a:latin typeface="+mn-lt"/>
                <a:ea typeface="+mn-ea"/>
                <a:cs typeface="+mn-cs"/>
              </a:rPr>
              <a:t> &amp; </a:t>
            </a:r>
            <a:r>
              <a:rPr lang="en-GB" sz="1200" b="0" i="0" u="none" strike="noStrike" kern="1200" dirty="0">
                <a:solidFill>
                  <a:schemeClr val="tx1"/>
                </a:solidFill>
                <a:effectLst/>
                <a:latin typeface="+mn-lt"/>
                <a:ea typeface="+mn-ea"/>
                <a:cs typeface="+mn-cs"/>
                <a:hlinkClick r:id="rId4"/>
              </a:rPr>
              <a:t>European Centre for Disease Prevention and Control (ECDC), Stockholm, Sweden</a:t>
            </a:r>
            <a:endParaRPr lang="en-GB" sz="1200" b="0" i="0" u="none" strike="noStrike" kern="1200" dirty="0">
              <a:solidFill>
                <a:schemeClr val="tx1"/>
              </a:solidFill>
              <a:effectLst/>
              <a:latin typeface="+mn-lt"/>
              <a:ea typeface="+mn-ea"/>
              <a:cs typeface="+mn-cs"/>
            </a:endParaRPr>
          </a:p>
          <a:p>
            <a:br>
              <a:rPr lang="en-GB" dirty="0"/>
            </a:br>
            <a:r>
              <a:rPr lang="en-US" dirty="0">
                <a:cs typeface="Calibri"/>
              </a:rPr>
              <a:t>Vaccination leads to lifelong individual and societal benefits, helping to reduce indirect costs, such as productivity losses and absenteeism from work, and improve quality of life. These key aspects of value contribute to equity and, in turn, avoid unequal access and health differences related to socio-economic status. Evaluations of vaccines should, therefore, consider these wider dimensions of value, particularly in the context of indirect protection. The societal benefits resulting from vaccination, although difficult to ascertain, should not be underestimated; they are fundamental to the true value proposition of vaccination. Wider social value, in addition to economic value, should be captured as part of routine assessment of the economic interest and cost-effectiveness of vaccination programmes.</a:t>
            </a:r>
          </a:p>
        </p:txBody>
      </p:sp>
      <p:sp>
        <p:nvSpPr>
          <p:cNvPr id="4" name="Slide Number Placeholder 3"/>
          <p:cNvSpPr>
            <a:spLocks noGrp="1"/>
          </p:cNvSpPr>
          <p:nvPr>
            <p:ph type="sldNum" sz="quarter" idx="5"/>
          </p:nvPr>
        </p:nvSpPr>
        <p:spPr/>
        <p:txBody>
          <a:bodyPr/>
          <a:lstStyle/>
          <a:p>
            <a:fld id="{5CC03F89-1949-E64B-AC42-D3BE5974B6DB}" type="slidenum">
              <a:rPr lang="en-US" smtClean="0"/>
              <a:t>3</a:t>
            </a:fld>
            <a:endParaRPr lang="en-US"/>
          </a:p>
        </p:txBody>
      </p:sp>
    </p:spTree>
    <p:extLst>
      <p:ext uri="{BB962C8B-B14F-4D97-AF65-F5344CB8AC3E}">
        <p14:creationId xmlns:p14="http://schemas.microsoft.com/office/powerpoint/2010/main" val="574557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Goals: </a:t>
            </a:r>
          </a:p>
          <a:p>
            <a:r>
              <a:rPr lang="en-US" dirty="0">
                <a:cs typeface="Calibri"/>
              </a:rPr>
              <a:t>To produce resources for key stakeholders – families, children, teachers, policy makers. </a:t>
            </a:r>
          </a:p>
          <a:p>
            <a:r>
              <a:rPr lang="en-US" dirty="0">
                <a:cs typeface="Calibri"/>
              </a:rPr>
              <a:t>Learn about parent-specific concerns + how this can be supported</a:t>
            </a:r>
            <a:endParaRPr lang="en-US" dirty="0"/>
          </a:p>
          <a:p>
            <a:endParaRPr lang="en-US" dirty="0"/>
          </a:p>
        </p:txBody>
      </p:sp>
      <p:sp>
        <p:nvSpPr>
          <p:cNvPr id="4" name="Slide Number Placeholder 3"/>
          <p:cNvSpPr>
            <a:spLocks noGrp="1"/>
          </p:cNvSpPr>
          <p:nvPr>
            <p:ph type="sldNum" sz="quarter" idx="5"/>
          </p:nvPr>
        </p:nvSpPr>
        <p:spPr/>
        <p:txBody>
          <a:bodyPr/>
          <a:lstStyle/>
          <a:p>
            <a:fld id="{5CC03F89-1949-E64B-AC42-D3BE5974B6DB}" type="slidenum">
              <a:rPr lang="en-US" smtClean="0"/>
              <a:t>4</a:t>
            </a:fld>
            <a:endParaRPr lang="en-US"/>
          </a:p>
        </p:txBody>
      </p:sp>
    </p:spTree>
    <p:extLst>
      <p:ext uri="{BB962C8B-B14F-4D97-AF65-F5344CB8AC3E}">
        <p14:creationId xmlns:p14="http://schemas.microsoft.com/office/powerpoint/2010/main" val="2192066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90000"/>
              </a:lnSpc>
              <a:spcBef>
                <a:spcPts val="1000"/>
              </a:spcBef>
              <a:spcAft>
                <a:spcPct val="0"/>
              </a:spcAft>
              <a:buFont typeface="Arial"/>
              <a:buChar char="•"/>
            </a:pPr>
            <a:endParaRPr lang="en-GB" dirty="0">
              <a:cs typeface="Calibri"/>
            </a:endParaRPr>
          </a:p>
        </p:txBody>
      </p:sp>
      <p:sp>
        <p:nvSpPr>
          <p:cNvPr id="4" name="Slide Number Placeholder 3"/>
          <p:cNvSpPr>
            <a:spLocks noGrp="1"/>
          </p:cNvSpPr>
          <p:nvPr>
            <p:ph type="sldNum" sz="quarter" idx="5"/>
          </p:nvPr>
        </p:nvSpPr>
        <p:spPr/>
        <p:txBody>
          <a:bodyPr/>
          <a:lstStyle/>
          <a:p>
            <a:fld id="{5CC03F89-1949-E64B-AC42-D3BE5974B6DB}" type="slidenum">
              <a:rPr lang="en-US" smtClean="0"/>
              <a:t>6</a:t>
            </a:fld>
            <a:endParaRPr lang="en-US"/>
          </a:p>
        </p:txBody>
      </p:sp>
    </p:spTree>
    <p:extLst>
      <p:ext uri="{BB962C8B-B14F-4D97-AF65-F5344CB8AC3E}">
        <p14:creationId xmlns:p14="http://schemas.microsoft.com/office/powerpoint/2010/main" val="4252233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Each theme is related to another </a:t>
            </a:r>
            <a:endParaRPr lang="en-US" dirty="0"/>
          </a:p>
          <a:p>
            <a:r>
              <a:rPr lang="en-US" dirty="0">
                <a:cs typeface="Calibri"/>
              </a:rPr>
              <a:t>(e.g. feeling accountable to child's well-being --&gt; so looking for more information &amp; finding either too much conflicting info or too little official guidance --&gt; looking for trusted sources --&gt; whilst also being mistrustful of government --&gt; feeling conflicting sense of duty to community (play their part in the fight against COVID), but also responsibility to own child --&gt; wanting to be accountable --&gt; etc...)</a:t>
            </a:r>
          </a:p>
          <a:p>
            <a:endParaRPr lang="en-US" dirty="0">
              <a:cs typeface="Calibri"/>
            </a:endParaRPr>
          </a:p>
        </p:txBody>
      </p:sp>
      <p:sp>
        <p:nvSpPr>
          <p:cNvPr id="4" name="Slide Number Placeholder 3"/>
          <p:cNvSpPr>
            <a:spLocks noGrp="1"/>
          </p:cNvSpPr>
          <p:nvPr>
            <p:ph type="sldNum" sz="quarter" idx="5"/>
          </p:nvPr>
        </p:nvSpPr>
        <p:spPr/>
        <p:txBody>
          <a:bodyPr/>
          <a:lstStyle/>
          <a:p>
            <a:fld id="{5CC03F89-1949-E64B-AC42-D3BE5974B6DB}" type="slidenum">
              <a:rPr lang="en-US" smtClean="0"/>
              <a:t>7</a:t>
            </a:fld>
            <a:endParaRPr lang="en-US"/>
          </a:p>
        </p:txBody>
      </p:sp>
    </p:spTree>
    <p:extLst>
      <p:ext uri="{BB962C8B-B14F-4D97-AF65-F5344CB8AC3E}">
        <p14:creationId xmlns:p14="http://schemas.microsoft.com/office/powerpoint/2010/main" val="1401813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5CC03F89-1949-E64B-AC42-D3BE5974B6DB}" type="slidenum">
              <a:rPr lang="en-US" smtClean="0"/>
              <a:t>8</a:t>
            </a:fld>
            <a:endParaRPr lang="en-US"/>
          </a:p>
        </p:txBody>
      </p:sp>
    </p:spTree>
    <p:extLst>
      <p:ext uri="{BB962C8B-B14F-4D97-AF65-F5344CB8AC3E}">
        <p14:creationId xmlns:p14="http://schemas.microsoft.com/office/powerpoint/2010/main" val="2066423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err="1">
                <a:cs typeface="Arial"/>
              </a:rPr>
              <a:t>Lmiitation</a:t>
            </a:r>
            <a:r>
              <a:rPr lang="en-GB" dirty="0">
                <a:cs typeface="Arial"/>
              </a:rPr>
              <a:t>: (Honorarium (£40 voucher) was available to encourage participation (though many chose to donate to charity)</a:t>
            </a:r>
          </a:p>
          <a:p>
            <a:endParaRPr lang="en-US" dirty="0"/>
          </a:p>
        </p:txBody>
      </p:sp>
      <p:sp>
        <p:nvSpPr>
          <p:cNvPr id="4" name="Slide Number Placeholder 3"/>
          <p:cNvSpPr>
            <a:spLocks noGrp="1"/>
          </p:cNvSpPr>
          <p:nvPr>
            <p:ph type="sldNum" sz="quarter" idx="5"/>
          </p:nvPr>
        </p:nvSpPr>
        <p:spPr/>
        <p:txBody>
          <a:bodyPr/>
          <a:lstStyle/>
          <a:p>
            <a:fld id="{5CC03F89-1949-E64B-AC42-D3BE5974B6DB}" type="slidenum">
              <a:rPr lang="en-US" smtClean="0"/>
              <a:t>10</a:t>
            </a:fld>
            <a:endParaRPr lang="en-US"/>
          </a:p>
        </p:txBody>
      </p:sp>
    </p:spTree>
    <p:extLst>
      <p:ext uri="{BB962C8B-B14F-4D97-AF65-F5344CB8AC3E}">
        <p14:creationId xmlns:p14="http://schemas.microsoft.com/office/powerpoint/2010/main" val="1773503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Caro: maybe you could bold some words in each point to attract attention to their main purpose</a:t>
            </a:r>
          </a:p>
          <a:p>
            <a:endParaRPr lang="en-US" dirty="0">
              <a:cs typeface="Calibri"/>
            </a:endParaRPr>
          </a:p>
          <a:p>
            <a:r>
              <a:rPr lang="en-US" dirty="0">
                <a:cs typeface="Calibri"/>
              </a:rPr>
              <a:t>Example</a:t>
            </a:r>
          </a:p>
          <a:p>
            <a:r>
              <a:rPr lang="en-US" dirty="0">
                <a:cs typeface="Calibri"/>
              </a:rPr>
              <a:t>- 1st point: </a:t>
            </a:r>
            <a:r>
              <a:rPr lang="en-US" b="1" dirty="0">
                <a:cs typeface="Calibri"/>
              </a:rPr>
              <a:t>important group of decision-makers</a:t>
            </a:r>
          </a:p>
          <a:p>
            <a:r>
              <a:rPr lang="en-US" dirty="0">
                <a:cs typeface="Calibri"/>
              </a:rPr>
              <a:t>- 2nd point: </a:t>
            </a:r>
            <a:r>
              <a:rPr lang="en-US" b="1" dirty="0">
                <a:cs typeface="Calibri"/>
              </a:rPr>
              <a:t>accessible and appropriate</a:t>
            </a:r>
          </a:p>
          <a:p>
            <a:r>
              <a:rPr lang="en-US" dirty="0">
                <a:cs typeface="Calibri"/>
              </a:rPr>
              <a:t>-3rd point: </a:t>
            </a:r>
            <a:r>
              <a:rPr lang="en-US" b="1" dirty="0">
                <a:cs typeface="Calibri"/>
              </a:rPr>
              <a:t>parents make decisions differently</a:t>
            </a:r>
          </a:p>
          <a:p>
            <a:r>
              <a:rPr lang="en-US" dirty="0">
                <a:cs typeface="Calibri"/>
              </a:rPr>
              <a:t>-4th point: </a:t>
            </a:r>
            <a:r>
              <a:rPr lang="en-US" b="1" dirty="0">
                <a:cs typeface="Calibri"/>
              </a:rPr>
              <a:t>child-friendly or child-facing information</a:t>
            </a:r>
          </a:p>
        </p:txBody>
      </p:sp>
      <p:sp>
        <p:nvSpPr>
          <p:cNvPr id="4" name="Slide Number Placeholder 3"/>
          <p:cNvSpPr>
            <a:spLocks noGrp="1"/>
          </p:cNvSpPr>
          <p:nvPr>
            <p:ph type="sldNum" sz="quarter" idx="5"/>
          </p:nvPr>
        </p:nvSpPr>
        <p:spPr/>
        <p:txBody>
          <a:bodyPr/>
          <a:lstStyle/>
          <a:p>
            <a:fld id="{5CC03F89-1949-E64B-AC42-D3BE5974B6DB}" type="slidenum">
              <a:rPr lang="en-US" smtClean="0"/>
              <a:t>12</a:t>
            </a:fld>
            <a:endParaRPr lang="en-US"/>
          </a:p>
        </p:txBody>
      </p:sp>
    </p:spTree>
    <p:extLst>
      <p:ext uri="{BB962C8B-B14F-4D97-AF65-F5344CB8AC3E}">
        <p14:creationId xmlns:p14="http://schemas.microsoft.com/office/powerpoint/2010/main" val="30654139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UCL Title slide 1">
    <p:spTree>
      <p:nvGrpSpPr>
        <p:cNvPr id="1" name=""/>
        <p:cNvGrpSpPr/>
        <p:nvPr/>
      </p:nvGrpSpPr>
      <p:grpSpPr>
        <a:xfrm>
          <a:off x="0" y="0"/>
          <a:ext cx="0" cy="0"/>
          <a:chOff x="0" y="0"/>
          <a:chExt cx="0" cy="0"/>
        </a:xfrm>
      </p:grpSpPr>
      <p:sp>
        <p:nvSpPr>
          <p:cNvPr id="2" name="UCL Branding background">
            <a:extLst>
              <a:ext uri="{FF2B5EF4-FFF2-40B4-BE49-F238E27FC236}">
                <a16:creationId xmlns:a16="http://schemas.microsoft.com/office/drawing/2014/main" id="{EA4C8DDC-D29E-5E43-9BC2-FD84B2117884}"/>
              </a:ext>
            </a:extLst>
          </p:cNvPr>
          <p:cNvSpPr/>
          <p:nvPr/>
        </p:nvSpPr>
        <p:spPr>
          <a:xfrm>
            <a:off x="0" y="0"/>
            <a:ext cx="12192000" cy="142503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UCL Brand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25" cy="1341123"/>
          </a:xfrm>
          <a:prstGeom prst="rect">
            <a:avLst/>
          </a:prstGeom>
        </p:spPr>
      </p:pic>
      <p:sp>
        <p:nvSpPr>
          <p:cNvPr id="13" name="Faculty, Department title">
            <a:extLst>
              <a:ext uri="{FF2B5EF4-FFF2-40B4-BE49-F238E27FC236}">
                <a16:creationId xmlns:a16="http://schemas.microsoft.com/office/drawing/2014/main" id="{7B844C1D-C9E2-A040-B3FD-0E3861E051D8}"/>
              </a:ext>
            </a:extLst>
          </p:cNvPr>
          <p:cNvSpPr>
            <a:spLocks noGrp="1"/>
          </p:cNvSpPr>
          <p:nvPr>
            <p:ph type="body" sz="quarter" idx="10" hasCustomPrompt="1"/>
          </p:nvPr>
        </p:nvSpPr>
        <p:spPr>
          <a:xfrm>
            <a:off x="360000" y="360000"/>
            <a:ext cx="5760000" cy="720000"/>
          </a:xfrm>
        </p:spPr>
        <p:txBody>
          <a:bodyPr/>
          <a:lstStyle>
            <a:lvl1pPr marL="11112" indent="0">
              <a:buNone/>
              <a:defRPr sz="1400" b="1" i="0" cap="all" baseline="0">
                <a:solidFill>
                  <a:srgbClr val="FFFFFF"/>
                </a:solidFill>
                <a:latin typeface="+mj-lt"/>
              </a:defRPr>
            </a:lvl1pPr>
          </a:lstStyle>
          <a:p>
            <a:pPr lvl="0"/>
            <a:r>
              <a:rPr lang="en-GB"/>
              <a:t>FACULTY, DEPARTMENT</a:t>
            </a:r>
            <a:endParaRPr lang="en-US"/>
          </a:p>
        </p:txBody>
      </p:sp>
      <p:sp>
        <p:nvSpPr>
          <p:cNvPr id="9" name="Main image" descr="Image">
            <a:extLst>
              <a:ext uri="{FF2B5EF4-FFF2-40B4-BE49-F238E27FC236}">
                <a16:creationId xmlns:a16="http://schemas.microsoft.com/office/drawing/2014/main" id="{FD55159A-63D1-334F-B344-448B05BC84B5}"/>
              </a:ext>
            </a:extLst>
          </p:cNvPr>
          <p:cNvSpPr>
            <a:spLocks noGrp="1"/>
          </p:cNvSpPr>
          <p:nvPr>
            <p:ph type="pic" sz="quarter" idx="11" hasCustomPrompt="1"/>
          </p:nvPr>
        </p:nvSpPr>
        <p:spPr>
          <a:xfrm>
            <a:off x="0" y="1440000"/>
            <a:ext cx="12192000" cy="5421086"/>
          </a:xfrm>
          <a:ln>
            <a:noFill/>
          </a:ln>
        </p:spPr>
        <p:txBody>
          <a:bodyPr anchor="b" anchorCtr="0"/>
          <a:lstStyle>
            <a:lvl1pPr marL="11112" indent="0" algn="ctr">
              <a:buNone/>
              <a:defRPr sz="2400"/>
            </a:lvl1pPr>
          </a:lstStyle>
          <a:p>
            <a:r>
              <a:rPr lang="en-GB"/>
              <a:t>Click to add picture</a:t>
            </a:r>
            <a:br>
              <a:rPr lang="en-GB"/>
            </a:br>
            <a:endParaRPr lang="en-GB"/>
          </a:p>
          <a:p>
            <a:endParaRPr lang="en-US"/>
          </a:p>
          <a:p>
            <a:endParaRPr lang="en-US"/>
          </a:p>
          <a:p>
            <a:endParaRPr lang="en-US"/>
          </a:p>
        </p:txBody>
      </p:sp>
      <p:sp>
        <p:nvSpPr>
          <p:cNvPr id="11" name="Main Headline" descr="Headline">
            <a:extLst>
              <a:ext uri="{FF2B5EF4-FFF2-40B4-BE49-F238E27FC236}">
                <a16:creationId xmlns:a16="http://schemas.microsoft.com/office/drawing/2014/main" id="{6D1BEB54-27B8-4348-8671-D93B41DC5E26}"/>
              </a:ext>
            </a:extLst>
          </p:cNvPr>
          <p:cNvSpPr>
            <a:spLocks noGrp="1"/>
          </p:cNvSpPr>
          <p:nvPr>
            <p:ph type="title" hasCustomPrompt="1"/>
          </p:nvPr>
        </p:nvSpPr>
        <p:spPr>
          <a:xfrm>
            <a:off x="0" y="1549105"/>
            <a:ext cx="7560000" cy="2340000"/>
          </a:xfrm>
          <a:solidFill>
            <a:srgbClr val="FFFFFF"/>
          </a:solidFill>
        </p:spPr>
        <p:txBody>
          <a:bodyPr lIns="360000" tIns="180000"/>
          <a:lstStyle>
            <a:lvl1pPr>
              <a:defRPr baseline="0">
                <a:solidFill>
                  <a:srgbClr val="000000"/>
                </a:solidFill>
              </a:defRPr>
            </a:lvl1pPr>
          </a:lstStyle>
          <a:p>
            <a:r>
              <a:rPr lang="en-US"/>
              <a:t>Main headline,</a:t>
            </a:r>
            <a:br>
              <a:rPr lang="en-US"/>
            </a:br>
            <a:r>
              <a:rPr lang="en-US"/>
              <a:t>Arial 44pt bold</a:t>
            </a:r>
          </a:p>
        </p:txBody>
      </p:sp>
    </p:spTree>
    <p:extLst>
      <p:ext uri="{BB962C8B-B14F-4D97-AF65-F5344CB8AC3E}">
        <p14:creationId xmlns:p14="http://schemas.microsoft.com/office/powerpoint/2010/main" val="25315232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UCL 2 column text">
    <p:spTree>
      <p:nvGrpSpPr>
        <p:cNvPr id="1" name=""/>
        <p:cNvGrpSpPr/>
        <p:nvPr/>
      </p:nvGrpSpPr>
      <p:grpSpPr>
        <a:xfrm>
          <a:off x="0" y="0"/>
          <a:ext cx="0" cy="0"/>
          <a:chOff x="0" y="0"/>
          <a:chExt cx="0" cy="0"/>
        </a:xfrm>
      </p:grpSpPr>
      <p:sp>
        <p:nvSpPr>
          <p:cNvPr id="2" name="Main Headline" descr="Headline">
            <a:extLst>
              <a:ext uri="{FF2B5EF4-FFF2-40B4-BE49-F238E27FC236}">
                <a16:creationId xmlns:a16="http://schemas.microsoft.com/office/drawing/2014/main" id="{D136E2B9-C028-5142-BBB3-807BD19349DB}"/>
              </a:ext>
            </a:extLst>
          </p:cNvPr>
          <p:cNvSpPr>
            <a:spLocks noGrp="1"/>
          </p:cNvSpPr>
          <p:nvPr>
            <p:ph type="title" hasCustomPrompt="1"/>
          </p:nvPr>
        </p:nvSpPr>
        <p:spPr>
          <a:xfrm>
            <a:off x="360000" y="899999"/>
            <a:ext cx="8999900" cy="1368000"/>
          </a:xfrm>
        </p:spPr>
        <p:txBody>
          <a:bodyPr/>
          <a:lstStyle/>
          <a:p>
            <a:r>
              <a:rPr lang="en-US"/>
              <a:t>Main headline, Arial 44pt bold</a:t>
            </a:r>
          </a:p>
        </p:txBody>
      </p:sp>
      <p:sp>
        <p:nvSpPr>
          <p:cNvPr id="7" name="Text" descr="Text">
            <a:extLst>
              <a:ext uri="{FF2B5EF4-FFF2-40B4-BE49-F238E27FC236}">
                <a16:creationId xmlns:a16="http://schemas.microsoft.com/office/drawing/2014/main" id="{2D2A157B-B06B-5E44-8987-B8F38A7435D7}"/>
              </a:ext>
            </a:extLst>
          </p:cNvPr>
          <p:cNvSpPr>
            <a:spLocks noGrp="1"/>
          </p:cNvSpPr>
          <p:nvPr>
            <p:ph type="body" sz="quarter" idx="13"/>
          </p:nvPr>
        </p:nvSpPr>
        <p:spPr>
          <a:xfrm>
            <a:off x="360000" y="2412000"/>
            <a:ext cx="5399088" cy="3600000"/>
          </a:xfrm>
        </p:spPr>
        <p:txBody>
          <a:bodyPr/>
          <a:lstStyle>
            <a:lvl1pPr marL="225425" marR="0" indent="-225425"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sz="2400"/>
            </a:lvl1pPr>
            <a:lvl2pPr marL="222250" indent="-222250">
              <a:buFont typeface="Arial" panose="020B0604020202020204" pitchFamily="34" charset="0"/>
              <a:buChar char="•"/>
              <a:tabLst/>
              <a:defRPr/>
            </a:lvl2pPr>
          </a:lstStyle>
          <a:p>
            <a:pPr lvl="0"/>
            <a:r>
              <a:rPr lang="en-US"/>
              <a:t>Edit Master text styles</a:t>
            </a:r>
          </a:p>
        </p:txBody>
      </p:sp>
      <p:sp>
        <p:nvSpPr>
          <p:cNvPr id="10" name="Text" descr="Text">
            <a:extLst>
              <a:ext uri="{FF2B5EF4-FFF2-40B4-BE49-F238E27FC236}">
                <a16:creationId xmlns:a16="http://schemas.microsoft.com/office/drawing/2014/main" id="{35F69D9D-B78C-6D4D-8B1E-AB31E336A54A}"/>
              </a:ext>
            </a:extLst>
          </p:cNvPr>
          <p:cNvSpPr>
            <a:spLocks noGrp="1"/>
          </p:cNvSpPr>
          <p:nvPr>
            <p:ph type="body" sz="quarter" idx="15"/>
          </p:nvPr>
        </p:nvSpPr>
        <p:spPr>
          <a:xfrm>
            <a:off x="5940000" y="2412000"/>
            <a:ext cx="5399088" cy="3600000"/>
          </a:xfrm>
        </p:spPr>
        <p:txBody>
          <a:bodyPr/>
          <a:lstStyle>
            <a:lvl1pPr marL="225425" marR="0" indent="-225425"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sz="2400"/>
            </a:lvl1pPr>
            <a:lvl2pPr marL="222250" indent="-222250">
              <a:buFont typeface="Arial" panose="020B0604020202020204" pitchFamily="34" charset="0"/>
              <a:buChar char="•"/>
              <a:tabLst/>
              <a:defRPr/>
            </a:lvl2pPr>
          </a:lstStyle>
          <a:p>
            <a:pPr lvl="0"/>
            <a:r>
              <a:rPr lang="en-US"/>
              <a:t>Edit Master text styles</a:t>
            </a:r>
          </a:p>
        </p:txBody>
      </p:sp>
      <p:sp>
        <p:nvSpPr>
          <p:cNvPr id="3" name="Date Placeholder 2">
            <a:extLst>
              <a:ext uri="{FF2B5EF4-FFF2-40B4-BE49-F238E27FC236}">
                <a16:creationId xmlns:a16="http://schemas.microsoft.com/office/drawing/2014/main" id="{06E4EAF8-165C-2D4A-9B32-495E40A0715F}"/>
              </a:ext>
            </a:extLst>
          </p:cNvPr>
          <p:cNvSpPr>
            <a:spLocks noGrp="1"/>
          </p:cNvSpPr>
          <p:nvPr>
            <p:ph type="dt" sz="half" idx="10"/>
          </p:nvPr>
        </p:nvSpPr>
        <p:spPr/>
        <p:txBody>
          <a:bodyPr/>
          <a:lstStyle/>
          <a:p>
            <a:pPr>
              <a:defRPr/>
            </a:pPr>
            <a:fld id="{C6478F44-CA4B-8F47-8400-2C19AC9A20AB}" type="datetimeFigureOut">
              <a:rPr lang="en-US" smtClean="0"/>
              <a:pPr>
                <a:defRPr/>
              </a:pPr>
              <a:t>2/10/2023</a:t>
            </a:fld>
            <a:endParaRPr lang="en-US"/>
          </a:p>
        </p:txBody>
      </p:sp>
      <p:sp>
        <p:nvSpPr>
          <p:cNvPr id="4" name="Footer Placeholder 3">
            <a:extLst>
              <a:ext uri="{FF2B5EF4-FFF2-40B4-BE49-F238E27FC236}">
                <a16:creationId xmlns:a16="http://schemas.microsoft.com/office/drawing/2014/main" id="{5EBBB3CA-848C-EF44-BEE5-EB67145F2B76}"/>
              </a:ext>
            </a:extLst>
          </p:cNvPr>
          <p:cNvSpPr>
            <a:spLocks noGrp="1"/>
          </p:cNvSpPr>
          <p:nvPr>
            <p:ph type="ftr" sz="quarter" idx="11"/>
          </p:nvPr>
        </p:nvSpPr>
        <p:spPr/>
        <p:txBody>
          <a:bodyPr/>
          <a:lstStyle/>
          <a:p>
            <a:pPr>
              <a:defRPr/>
            </a:pPr>
            <a:endParaRPr lang="en-US"/>
          </a:p>
        </p:txBody>
      </p:sp>
      <p:sp>
        <p:nvSpPr>
          <p:cNvPr id="5" name="Slide Number Placeholder 4">
            <a:extLst>
              <a:ext uri="{FF2B5EF4-FFF2-40B4-BE49-F238E27FC236}">
                <a16:creationId xmlns:a16="http://schemas.microsoft.com/office/drawing/2014/main" id="{BADB6E47-510B-8542-8D2A-81F475B8DED3}"/>
              </a:ext>
            </a:extLst>
          </p:cNvPr>
          <p:cNvSpPr>
            <a:spLocks noGrp="1"/>
          </p:cNvSpPr>
          <p:nvPr>
            <p:ph type="sldNum" sz="quarter" idx="12"/>
          </p:nvPr>
        </p:nvSpPr>
        <p:spPr/>
        <p:txBody>
          <a:bodyPr/>
          <a:lstStyle/>
          <a:p>
            <a:pPr>
              <a:defRPr/>
            </a:pPr>
            <a:fld id="{A68DF897-BF7D-364E-94C4-DBD7D61CD3A9}" type="slidenum">
              <a:rPr lang="en-US" smtClean="0"/>
              <a:pPr>
                <a:defRPr/>
              </a:pPr>
              <a:t>‹#›</a:t>
            </a:fld>
            <a:endParaRPr lang="en-US"/>
          </a:p>
        </p:txBody>
      </p:sp>
    </p:spTree>
    <p:extLst>
      <p:ext uri="{BB962C8B-B14F-4D97-AF65-F5344CB8AC3E}">
        <p14:creationId xmlns:p14="http://schemas.microsoft.com/office/powerpoint/2010/main" val="2895035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UCL 3 column text">
    <p:spTree>
      <p:nvGrpSpPr>
        <p:cNvPr id="1" name=""/>
        <p:cNvGrpSpPr/>
        <p:nvPr/>
      </p:nvGrpSpPr>
      <p:grpSpPr>
        <a:xfrm>
          <a:off x="0" y="0"/>
          <a:ext cx="0" cy="0"/>
          <a:chOff x="0" y="0"/>
          <a:chExt cx="0" cy="0"/>
        </a:xfrm>
      </p:grpSpPr>
      <p:sp>
        <p:nvSpPr>
          <p:cNvPr id="2" name="Main Headline" descr="Headline">
            <a:extLst>
              <a:ext uri="{FF2B5EF4-FFF2-40B4-BE49-F238E27FC236}">
                <a16:creationId xmlns:a16="http://schemas.microsoft.com/office/drawing/2014/main" id="{D136E2B9-C028-5142-BBB3-807BD19349DB}"/>
              </a:ext>
            </a:extLst>
          </p:cNvPr>
          <p:cNvSpPr>
            <a:spLocks noGrp="1"/>
          </p:cNvSpPr>
          <p:nvPr>
            <p:ph type="title" hasCustomPrompt="1"/>
          </p:nvPr>
        </p:nvSpPr>
        <p:spPr>
          <a:xfrm>
            <a:off x="360000" y="899999"/>
            <a:ext cx="8999900" cy="1368000"/>
          </a:xfrm>
        </p:spPr>
        <p:txBody>
          <a:bodyPr/>
          <a:lstStyle/>
          <a:p>
            <a:r>
              <a:rPr lang="en-US"/>
              <a:t>Main headline, Arial 44pt bold</a:t>
            </a:r>
          </a:p>
        </p:txBody>
      </p:sp>
      <p:sp>
        <p:nvSpPr>
          <p:cNvPr id="8" name="Text" descr="Text">
            <a:extLst>
              <a:ext uri="{FF2B5EF4-FFF2-40B4-BE49-F238E27FC236}">
                <a16:creationId xmlns:a16="http://schemas.microsoft.com/office/drawing/2014/main" id="{83D66963-CB2B-4B4F-BCF3-CFD7FD192F0F}"/>
              </a:ext>
            </a:extLst>
          </p:cNvPr>
          <p:cNvSpPr>
            <a:spLocks noGrp="1"/>
          </p:cNvSpPr>
          <p:nvPr>
            <p:ph type="body" sz="quarter" idx="13"/>
          </p:nvPr>
        </p:nvSpPr>
        <p:spPr>
          <a:xfrm>
            <a:off x="360000" y="2412000"/>
            <a:ext cx="3420000" cy="3600000"/>
          </a:xfrm>
        </p:spPr>
        <p:txBody>
          <a:bodyPr/>
          <a:lstStyle>
            <a:lvl1pPr marL="11112" indent="0">
              <a:buNone/>
              <a:defRPr sz="1800"/>
            </a:lvl1pPr>
            <a:lvl3pPr marL="180975" indent="-171450">
              <a:buFont typeface="Arial" panose="020B0604020202020204" pitchFamily="34" charset="0"/>
              <a:buChar char="•"/>
              <a:tabLst/>
              <a:defRPr/>
            </a:lvl3pPr>
          </a:lstStyle>
          <a:p>
            <a:pPr lvl="0"/>
            <a:r>
              <a:rPr lang="en-US"/>
              <a:t>Edit Master text styles</a:t>
            </a:r>
          </a:p>
        </p:txBody>
      </p:sp>
      <p:sp>
        <p:nvSpPr>
          <p:cNvPr id="10" name="Text" descr="Text">
            <a:extLst>
              <a:ext uri="{FF2B5EF4-FFF2-40B4-BE49-F238E27FC236}">
                <a16:creationId xmlns:a16="http://schemas.microsoft.com/office/drawing/2014/main" id="{F7085F07-56B0-4443-841E-8375628232BD}"/>
              </a:ext>
            </a:extLst>
          </p:cNvPr>
          <p:cNvSpPr>
            <a:spLocks noGrp="1"/>
          </p:cNvSpPr>
          <p:nvPr>
            <p:ph type="body" sz="quarter" idx="14"/>
          </p:nvPr>
        </p:nvSpPr>
        <p:spPr>
          <a:xfrm>
            <a:off x="4320000" y="2412000"/>
            <a:ext cx="3420000" cy="3600000"/>
          </a:xfrm>
        </p:spPr>
        <p:txBody>
          <a:bodyPr/>
          <a:lstStyle>
            <a:lvl1pPr marL="11112" indent="0">
              <a:buNone/>
              <a:defRPr sz="1800"/>
            </a:lvl1pPr>
            <a:lvl3pPr marL="180975" indent="-169863">
              <a:tabLst/>
              <a:defRPr/>
            </a:lvl3pPr>
          </a:lstStyle>
          <a:p>
            <a:pPr lvl="0"/>
            <a:r>
              <a:rPr lang="en-US"/>
              <a:t>Edit Master text styles</a:t>
            </a:r>
          </a:p>
        </p:txBody>
      </p:sp>
      <p:sp>
        <p:nvSpPr>
          <p:cNvPr id="11" name="Text" descr="Text">
            <a:extLst>
              <a:ext uri="{FF2B5EF4-FFF2-40B4-BE49-F238E27FC236}">
                <a16:creationId xmlns:a16="http://schemas.microsoft.com/office/drawing/2014/main" id="{BB07EA65-C349-F04B-BF09-CC2483489C50}"/>
              </a:ext>
            </a:extLst>
          </p:cNvPr>
          <p:cNvSpPr>
            <a:spLocks noGrp="1"/>
          </p:cNvSpPr>
          <p:nvPr>
            <p:ph type="body" sz="quarter" idx="15"/>
          </p:nvPr>
        </p:nvSpPr>
        <p:spPr>
          <a:xfrm>
            <a:off x="8280000" y="2412000"/>
            <a:ext cx="3420000" cy="3600000"/>
          </a:xfrm>
        </p:spPr>
        <p:txBody>
          <a:bodyPr/>
          <a:lstStyle>
            <a:lvl1pPr marL="11112" indent="0">
              <a:buNone/>
              <a:defRPr sz="1800"/>
            </a:lvl1pPr>
            <a:lvl3pPr marL="180975" indent="-169863">
              <a:tabLst/>
              <a:defRPr/>
            </a:lvl3pPr>
          </a:lstStyle>
          <a:p>
            <a:pPr lvl="0"/>
            <a:r>
              <a:rPr lang="en-US"/>
              <a:t>Edit Master text styles</a:t>
            </a:r>
          </a:p>
        </p:txBody>
      </p:sp>
      <p:sp>
        <p:nvSpPr>
          <p:cNvPr id="3" name="Date Placeholder 2">
            <a:extLst>
              <a:ext uri="{FF2B5EF4-FFF2-40B4-BE49-F238E27FC236}">
                <a16:creationId xmlns:a16="http://schemas.microsoft.com/office/drawing/2014/main" id="{06E4EAF8-165C-2D4A-9B32-495E40A0715F}"/>
              </a:ext>
            </a:extLst>
          </p:cNvPr>
          <p:cNvSpPr>
            <a:spLocks noGrp="1"/>
          </p:cNvSpPr>
          <p:nvPr>
            <p:ph type="dt" sz="half" idx="10"/>
          </p:nvPr>
        </p:nvSpPr>
        <p:spPr/>
        <p:txBody>
          <a:bodyPr/>
          <a:lstStyle/>
          <a:p>
            <a:pPr>
              <a:defRPr/>
            </a:pPr>
            <a:fld id="{C6478F44-CA4B-8F47-8400-2C19AC9A20AB}" type="datetimeFigureOut">
              <a:rPr lang="en-US" smtClean="0"/>
              <a:pPr>
                <a:defRPr/>
              </a:pPr>
              <a:t>2/10/2023</a:t>
            </a:fld>
            <a:endParaRPr lang="en-US"/>
          </a:p>
        </p:txBody>
      </p:sp>
      <p:sp>
        <p:nvSpPr>
          <p:cNvPr id="4" name="Footer Placeholder 3">
            <a:extLst>
              <a:ext uri="{FF2B5EF4-FFF2-40B4-BE49-F238E27FC236}">
                <a16:creationId xmlns:a16="http://schemas.microsoft.com/office/drawing/2014/main" id="{5EBBB3CA-848C-EF44-BEE5-EB67145F2B76}"/>
              </a:ext>
            </a:extLst>
          </p:cNvPr>
          <p:cNvSpPr>
            <a:spLocks noGrp="1"/>
          </p:cNvSpPr>
          <p:nvPr>
            <p:ph type="ftr" sz="quarter" idx="11"/>
          </p:nvPr>
        </p:nvSpPr>
        <p:spPr/>
        <p:txBody>
          <a:bodyPr/>
          <a:lstStyle/>
          <a:p>
            <a:pPr>
              <a:defRPr/>
            </a:pPr>
            <a:endParaRPr lang="en-US"/>
          </a:p>
        </p:txBody>
      </p:sp>
      <p:sp>
        <p:nvSpPr>
          <p:cNvPr id="5" name="Slide Number Placeholder 4">
            <a:extLst>
              <a:ext uri="{FF2B5EF4-FFF2-40B4-BE49-F238E27FC236}">
                <a16:creationId xmlns:a16="http://schemas.microsoft.com/office/drawing/2014/main" id="{BADB6E47-510B-8542-8D2A-81F475B8DED3}"/>
              </a:ext>
            </a:extLst>
          </p:cNvPr>
          <p:cNvSpPr>
            <a:spLocks noGrp="1"/>
          </p:cNvSpPr>
          <p:nvPr>
            <p:ph type="sldNum" sz="quarter" idx="12"/>
          </p:nvPr>
        </p:nvSpPr>
        <p:spPr/>
        <p:txBody>
          <a:bodyPr/>
          <a:lstStyle/>
          <a:p>
            <a:pPr>
              <a:defRPr/>
            </a:pPr>
            <a:fld id="{A68DF897-BF7D-364E-94C4-DBD7D61CD3A9}" type="slidenum">
              <a:rPr lang="en-US" smtClean="0"/>
              <a:pPr>
                <a:defRPr/>
              </a:pPr>
              <a:t>‹#›</a:t>
            </a:fld>
            <a:endParaRPr lang="en-US"/>
          </a:p>
        </p:txBody>
      </p:sp>
    </p:spTree>
    <p:extLst>
      <p:ext uri="{BB962C8B-B14F-4D97-AF65-F5344CB8AC3E}">
        <p14:creationId xmlns:p14="http://schemas.microsoft.com/office/powerpoint/2010/main" val="2291887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UCL 4 column text">
    <p:spTree>
      <p:nvGrpSpPr>
        <p:cNvPr id="1" name=""/>
        <p:cNvGrpSpPr/>
        <p:nvPr/>
      </p:nvGrpSpPr>
      <p:grpSpPr>
        <a:xfrm>
          <a:off x="0" y="0"/>
          <a:ext cx="0" cy="0"/>
          <a:chOff x="0" y="0"/>
          <a:chExt cx="0" cy="0"/>
        </a:xfrm>
      </p:grpSpPr>
      <p:sp>
        <p:nvSpPr>
          <p:cNvPr id="2" name="Main Headline" descr="Headline">
            <a:extLst>
              <a:ext uri="{FF2B5EF4-FFF2-40B4-BE49-F238E27FC236}">
                <a16:creationId xmlns:a16="http://schemas.microsoft.com/office/drawing/2014/main" id="{D136E2B9-C028-5142-BBB3-807BD19349DB}"/>
              </a:ext>
            </a:extLst>
          </p:cNvPr>
          <p:cNvSpPr>
            <a:spLocks noGrp="1"/>
          </p:cNvSpPr>
          <p:nvPr>
            <p:ph type="title" hasCustomPrompt="1"/>
          </p:nvPr>
        </p:nvSpPr>
        <p:spPr>
          <a:xfrm>
            <a:off x="360000" y="899999"/>
            <a:ext cx="8999900" cy="1368000"/>
          </a:xfrm>
        </p:spPr>
        <p:txBody>
          <a:bodyPr/>
          <a:lstStyle/>
          <a:p>
            <a:r>
              <a:rPr lang="en-US"/>
              <a:t>Main headline, Arial 44pt bold</a:t>
            </a:r>
          </a:p>
        </p:txBody>
      </p:sp>
      <p:sp>
        <p:nvSpPr>
          <p:cNvPr id="15" name="Text" descr="Text">
            <a:extLst>
              <a:ext uri="{FF2B5EF4-FFF2-40B4-BE49-F238E27FC236}">
                <a16:creationId xmlns:a16="http://schemas.microsoft.com/office/drawing/2014/main" id="{23293D9A-92DE-2745-A551-12503D5B3859}"/>
              </a:ext>
            </a:extLst>
          </p:cNvPr>
          <p:cNvSpPr>
            <a:spLocks noGrp="1"/>
          </p:cNvSpPr>
          <p:nvPr>
            <p:ph type="body" sz="quarter" idx="13"/>
          </p:nvPr>
        </p:nvSpPr>
        <p:spPr>
          <a:xfrm>
            <a:off x="360000" y="2412000"/>
            <a:ext cx="2610000" cy="3764200"/>
          </a:xfrm>
          <a:noFill/>
        </p:spPr>
        <p:txBody>
          <a:bodyPr lIns="0" tIns="0" rIns="0" bIns="0"/>
          <a:lstStyle>
            <a:lvl1pPr>
              <a:defRPr sz="1800"/>
            </a:lvl1pPr>
            <a:lvl2pPr>
              <a:buFontTx/>
              <a:buNone/>
              <a:defRPr/>
            </a:lvl2pPr>
            <a:lvl3pPr marL="180975" indent="-169863">
              <a:tabLst/>
              <a:defRPr/>
            </a:lvl3pPr>
          </a:lstStyle>
          <a:p>
            <a:pPr lvl="0"/>
            <a:r>
              <a:rPr lang="en-US"/>
              <a:t>Edit Master text styles</a:t>
            </a:r>
          </a:p>
        </p:txBody>
      </p:sp>
      <p:sp>
        <p:nvSpPr>
          <p:cNvPr id="10" name="Text" descr="Text">
            <a:extLst>
              <a:ext uri="{FF2B5EF4-FFF2-40B4-BE49-F238E27FC236}">
                <a16:creationId xmlns:a16="http://schemas.microsoft.com/office/drawing/2014/main" id="{F11753E1-8533-844D-B406-655C6C933046}"/>
              </a:ext>
            </a:extLst>
          </p:cNvPr>
          <p:cNvSpPr>
            <a:spLocks noGrp="1"/>
          </p:cNvSpPr>
          <p:nvPr>
            <p:ph type="body" sz="quarter" idx="14"/>
          </p:nvPr>
        </p:nvSpPr>
        <p:spPr>
          <a:xfrm>
            <a:off x="3287688" y="2412000"/>
            <a:ext cx="2610000" cy="3764200"/>
          </a:xfrm>
          <a:noFill/>
        </p:spPr>
        <p:txBody>
          <a:bodyPr lIns="0" tIns="0" rIns="0" bIns="0"/>
          <a:lstStyle>
            <a:lvl1pPr>
              <a:defRPr sz="1800"/>
            </a:lvl1pPr>
            <a:lvl2pPr>
              <a:buFontTx/>
              <a:buNone/>
              <a:defRPr/>
            </a:lvl2pPr>
            <a:lvl3pPr marL="180975" indent="-169863">
              <a:tabLst/>
              <a:defRPr/>
            </a:lvl3pPr>
          </a:lstStyle>
          <a:p>
            <a:pPr lvl="0"/>
            <a:r>
              <a:rPr lang="en-US"/>
              <a:t>Edit Master text styles</a:t>
            </a:r>
          </a:p>
        </p:txBody>
      </p:sp>
      <p:sp>
        <p:nvSpPr>
          <p:cNvPr id="11" name="Text" descr="Text">
            <a:extLst>
              <a:ext uri="{FF2B5EF4-FFF2-40B4-BE49-F238E27FC236}">
                <a16:creationId xmlns:a16="http://schemas.microsoft.com/office/drawing/2014/main" id="{562D057E-84DA-844C-8F30-A88C629E1DFE}"/>
              </a:ext>
            </a:extLst>
          </p:cNvPr>
          <p:cNvSpPr>
            <a:spLocks noGrp="1"/>
          </p:cNvSpPr>
          <p:nvPr>
            <p:ph type="body" sz="quarter" idx="15"/>
          </p:nvPr>
        </p:nvSpPr>
        <p:spPr>
          <a:xfrm>
            <a:off x="6168008" y="2412000"/>
            <a:ext cx="2610000" cy="3764200"/>
          </a:xfrm>
          <a:noFill/>
        </p:spPr>
        <p:txBody>
          <a:bodyPr lIns="0" tIns="0" rIns="0" bIns="0"/>
          <a:lstStyle>
            <a:lvl1pPr>
              <a:defRPr sz="1800"/>
            </a:lvl1pPr>
            <a:lvl2pPr>
              <a:buFontTx/>
              <a:buNone/>
              <a:defRPr/>
            </a:lvl2pPr>
            <a:lvl3pPr marL="180975" indent="-169863">
              <a:tabLst/>
              <a:defRPr/>
            </a:lvl3pPr>
          </a:lstStyle>
          <a:p>
            <a:pPr lvl="0"/>
            <a:r>
              <a:rPr lang="en-US"/>
              <a:t>Edit Master text styles</a:t>
            </a:r>
          </a:p>
        </p:txBody>
      </p:sp>
      <p:sp>
        <p:nvSpPr>
          <p:cNvPr id="12" name="Text" descr="Text">
            <a:extLst>
              <a:ext uri="{FF2B5EF4-FFF2-40B4-BE49-F238E27FC236}">
                <a16:creationId xmlns:a16="http://schemas.microsoft.com/office/drawing/2014/main" id="{3FA6CE8B-790A-C44A-B1D0-DA5AC754A4F7}"/>
              </a:ext>
            </a:extLst>
          </p:cNvPr>
          <p:cNvSpPr>
            <a:spLocks noGrp="1"/>
          </p:cNvSpPr>
          <p:nvPr>
            <p:ph type="body" sz="quarter" idx="16"/>
          </p:nvPr>
        </p:nvSpPr>
        <p:spPr>
          <a:xfrm>
            <a:off x="9048328" y="2412000"/>
            <a:ext cx="2610000" cy="3764200"/>
          </a:xfrm>
          <a:noFill/>
        </p:spPr>
        <p:txBody>
          <a:bodyPr lIns="0" tIns="0" rIns="0" bIns="0"/>
          <a:lstStyle>
            <a:lvl1pPr>
              <a:defRPr sz="1800"/>
            </a:lvl1pPr>
            <a:lvl2pPr>
              <a:buFontTx/>
              <a:buNone/>
              <a:defRPr/>
            </a:lvl2pPr>
            <a:lvl3pPr marL="180975" indent="-169863">
              <a:tabLst/>
              <a:defRPr/>
            </a:lvl3pPr>
          </a:lstStyle>
          <a:p>
            <a:pPr lvl="0"/>
            <a:r>
              <a:rPr lang="en-US"/>
              <a:t>Edit Master text styles</a:t>
            </a:r>
          </a:p>
        </p:txBody>
      </p:sp>
      <p:sp>
        <p:nvSpPr>
          <p:cNvPr id="3" name="Date Placeholder 2">
            <a:extLst>
              <a:ext uri="{FF2B5EF4-FFF2-40B4-BE49-F238E27FC236}">
                <a16:creationId xmlns:a16="http://schemas.microsoft.com/office/drawing/2014/main" id="{06E4EAF8-165C-2D4A-9B32-495E40A0715F}"/>
              </a:ext>
            </a:extLst>
          </p:cNvPr>
          <p:cNvSpPr>
            <a:spLocks noGrp="1"/>
          </p:cNvSpPr>
          <p:nvPr>
            <p:ph type="dt" sz="half" idx="10"/>
          </p:nvPr>
        </p:nvSpPr>
        <p:spPr/>
        <p:txBody>
          <a:bodyPr/>
          <a:lstStyle/>
          <a:p>
            <a:pPr>
              <a:defRPr/>
            </a:pPr>
            <a:fld id="{C6478F44-CA4B-8F47-8400-2C19AC9A20AB}" type="datetimeFigureOut">
              <a:rPr lang="en-US" smtClean="0"/>
              <a:pPr>
                <a:defRPr/>
              </a:pPr>
              <a:t>2/10/2023</a:t>
            </a:fld>
            <a:endParaRPr lang="en-US"/>
          </a:p>
        </p:txBody>
      </p:sp>
      <p:sp>
        <p:nvSpPr>
          <p:cNvPr id="4" name="Footer Placeholder 3">
            <a:extLst>
              <a:ext uri="{FF2B5EF4-FFF2-40B4-BE49-F238E27FC236}">
                <a16:creationId xmlns:a16="http://schemas.microsoft.com/office/drawing/2014/main" id="{5EBBB3CA-848C-EF44-BEE5-EB67145F2B76}"/>
              </a:ext>
            </a:extLst>
          </p:cNvPr>
          <p:cNvSpPr>
            <a:spLocks noGrp="1"/>
          </p:cNvSpPr>
          <p:nvPr>
            <p:ph type="ftr" sz="quarter" idx="11"/>
          </p:nvPr>
        </p:nvSpPr>
        <p:spPr/>
        <p:txBody>
          <a:bodyPr/>
          <a:lstStyle/>
          <a:p>
            <a:pPr>
              <a:defRPr/>
            </a:pPr>
            <a:endParaRPr lang="en-US"/>
          </a:p>
        </p:txBody>
      </p:sp>
      <p:sp>
        <p:nvSpPr>
          <p:cNvPr id="5" name="Slide Number Placeholder 4">
            <a:extLst>
              <a:ext uri="{FF2B5EF4-FFF2-40B4-BE49-F238E27FC236}">
                <a16:creationId xmlns:a16="http://schemas.microsoft.com/office/drawing/2014/main" id="{BADB6E47-510B-8542-8D2A-81F475B8DED3}"/>
              </a:ext>
            </a:extLst>
          </p:cNvPr>
          <p:cNvSpPr>
            <a:spLocks noGrp="1"/>
          </p:cNvSpPr>
          <p:nvPr>
            <p:ph type="sldNum" sz="quarter" idx="12"/>
          </p:nvPr>
        </p:nvSpPr>
        <p:spPr/>
        <p:txBody>
          <a:bodyPr/>
          <a:lstStyle/>
          <a:p>
            <a:pPr>
              <a:defRPr/>
            </a:pPr>
            <a:fld id="{A68DF897-BF7D-364E-94C4-DBD7D61CD3A9}" type="slidenum">
              <a:rPr lang="en-US" smtClean="0"/>
              <a:pPr>
                <a:defRPr/>
              </a:pPr>
              <a:t>‹#›</a:t>
            </a:fld>
            <a:endParaRPr lang="en-US"/>
          </a:p>
        </p:txBody>
      </p:sp>
    </p:spTree>
    <p:extLst>
      <p:ext uri="{BB962C8B-B14F-4D97-AF65-F5344CB8AC3E}">
        <p14:creationId xmlns:p14="http://schemas.microsoft.com/office/powerpoint/2010/main" val="33717997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CL 4 column colour panels">
    <p:spTree>
      <p:nvGrpSpPr>
        <p:cNvPr id="1" name=""/>
        <p:cNvGrpSpPr/>
        <p:nvPr/>
      </p:nvGrpSpPr>
      <p:grpSpPr>
        <a:xfrm>
          <a:off x="0" y="0"/>
          <a:ext cx="0" cy="0"/>
          <a:chOff x="0" y="0"/>
          <a:chExt cx="0" cy="0"/>
        </a:xfrm>
      </p:grpSpPr>
      <p:sp>
        <p:nvSpPr>
          <p:cNvPr id="7" name="Main Headline" descr="Headline">
            <a:extLst>
              <a:ext uri="{FF2B5EF4-FFF2-40B4-BE49-F238E27FC236}">
                <a16:creationId xmlns:a16="http://schemas.microsoft.com/office/drawing/2014/main" id="{5CB62203-BCF9-3241-9684-0F4402446FAF}"/>
              </a:ext>
            </a:extLst>
          </p:cNvPr>
          <p:cNvSpPr>
            <a:spLocks noGrp="1"/>
          </p:cNvSpPr>
          <p:nvPr>
            <p:ph type="body" sz="quarter" idx="13"/>
          </p:nvPr>
        </p:nvSpPr>
        <p:spPr>
          <a:xfrm>
            <a:off x="360000" y="900000"/>
            <a:ext cx="2610000" cy="5220000"/>
          </a:xfrm>
          <a:solidFill>
            <a:schemeClr val="bg2"/>
          </a:solidFill>
        </p:spPr>
        <p:txBody>
          <a:bodyPr lIns="180000" tIns="180000" rIns="180000" bIns="180000"/>
          <a:lstStyle>
            <a:lvl1pPr marL="11112" indent="0">
              <a:buNone/>
              <a:defRPr/>
            </a:lvl1pPr>
            <a:lvl2pPr>
              <a:buFontTx/>
              <a:buNone/>
              <a:defRPr/>
            </a:lvl2pPr>
          </a:lstStyle>
          <a:p>
            <a:pPr lvl="0"/>
            <a:r>
              <a:rPr lang="en-US" sz="3600">
                <a:latin typeface="Arial" panose="020B0604020202020204" pitchFamily="34" charset="0"/>
                <a:cs typeface="Arial" panose="020B0604020202020204" pitchFamily="34" charset="0"/>
              </a:rPr>
              <a:t>Edit Master text styles</a:t>
            </a:r>
          </a:p>
        </p:txBody>
      </p:sp>
      <p:sp>
        <p:nvSpPr>
          <p:cNvPr id="8" name="background">
            <a:extLst>
              <a:ext uri="{FF2B5EF4-FFF2-40B4-BE49-F238E27FC236}">
                <a16:creationId xmlns:a16="http://schemas.microsoft.com/office/drawing/2014/main" id="{E0051C4D-5840-9846-A6CC-052B1F915DE4}"/>
              </a:ext>
            </a:extLst>
          </p:cNvPr>
          <p:cNvSpPr>
            <a:spLocks noGrp="1"/>
          </p:cNvSpPr>
          <p:nvPr>
            <p:ph type="body" sz="quarter" idx="14" hasCustomPrompt="1"/>
          </p:nvPr>
        </p:nvSpPr>
        <p:spPr>
          <a:xfrm>
            <a:off x="3286800" y="900000"/>
            <a:ext cx="2610000" cy="5220000"/>
          </a:xfrm>
          <a:solidFill>
            <a:schemeClr val="bg2"/>
          </a:solidFill>
        </p:spPr>
        <p:txBody>
          <a:bodyPr lIns="180000" tIns="180000" rIns="180000" bIns="180000"/>
          <a:lstStyle>
            <a:lvl1pPr marL="11112" indent="0">
              <a:buNone/>
              <a:defRPr/>
            </a:lvl1pPr>
            <a:lvl2pPr>
              <a:buFontTx/>
              <a:buNone/>
              <a:defRPr/>
            </a:lvl2pPr>
          </a:lstStyle>
          <a:p>
            <a:r>
              <a:rPr lang="en-US" sz="3600">
                <a:latin typeface="Arial" panose="020B0604020202020204" pitchFamily="34" charset="0"/>
                <a:cs typeface="Arial" panose="020B0604020202020204" pitchFamily="34" charset="0"/>
              </a:rPr>
              <a:t>1</a:t>
            </a:r>
          </a:p>
        </p:txBody>
      </p:sp>
      <p:pic>
        <p:nvPicPr>
          <p:cNvPr id="19" name="Picture" descr="Image">
            <a:extLst>
              <a:ext uri="{FF2B5EF4-FFF2-40B4-BE49-F238E27FC236}">
                <a16:creationId xmlns:a16="http://schemas.microsoft.com/office/drawing/2014/main" id="{7D295661-D9DD-8D43-9041-6814DE8FF69D}"/>
              </a:ext>
            </a:extLst>
          </p:cNvPr>
          <p:cNvPicPr>
            <a:picLocks noChangeAspect="1"/>
          </p:cNvPicPr>
          <p:nvPr/>
        </p:nvPicPr>
        <p:blipFill>
          <a:blip r:embed="rId2"/>
          <a:stretch>
            <a:fillRect/>
          </a:stretch>
        </p:blipFill>
        <p:spPr>
          <a:xfrm>
            <a:off x="3905624" y="1290917"/>
            <a:ext cx="1328200" cy="1557617"/>
          </a:xfrm>
          <a:prstGeom prst="rect">
            <a:avLst/>
          </a:prstGeom>
        </p:spPr>
      </p:pic>
      <p:sp>
        <p:nvSpPr>
          <p:cNvPr id="13" name="Text" descr="Text">
            <a:extLst>
              <a:ext uri="{FF2B5EF4-FFF2-40B4-BE49-F238E27FC236}">
                <a16:creationId xmlns:a16="http://schemas.microsoft.com/office/drawing/2014/main" id="{73CED3B5-33C7-894B-9D58-FC396998F4D3}"/>
              </a:ext>
            </a:extLst>
          </p:cNvPr>
          <p:cNvSpPr>
            <a:spLocks noGrp="1"/>
          </p:cNvSpPr>
          <p:nvPr>
            <p:ph type="body" sz="quarter" idx="18"/>
          </p:nvPr>
        </p:nvSpPr>
        <p:spPr>
          <a:xfrm>
            <a:off x="3503712" y="3073400"/>
            <a:ext cx="2222500" cy="3022600"/>
          </a:xfrm>
        </p:spPr>
        <p:txBody>
          <a:bodyPr/>
          <a:lstStyle>
            <a:lvl1pPr>
              <a:defRPr sz="1800"/>
            </a:lvl1pPr>
            <a:lvl2pPr algn="l">
              <a:defRPr sz="1800"/>
            </a:lvl2pPr>
            <a:lvl3pPr marL="180975" indent="-169863">
              <a:tabLst/>
              <a:defRPr/>
            </a:lvl3pPr>
          </a:lstStyle>
          <a:p>
            <a:pPr lvl="0"/>
            <a:r>
              <a:rPr lang="en-US"/>
              <a:t>Edit Master text styles</a:t>
            </a:r>
          </a:p>
        </p:txBody>
      </p:sp>
      <p:sp>
        <p:nvSpPr>
          <p:cNvPr id="9" name="background">
            <a:extLst>
              <a:ext uri="{FF2B5EF4-FFF2-40B4-BE49-F238E27FC236}">
                <a16:creationId xmlns:a16="http://schemas.microsoft.com/office/drawing/2014/main" id="{E69AB749-3152-6149-94E2-048594181730}"/>
              </a:ext>
            </a:extLst>
          </p:cNvPr>
          <p:cNvSpPr>
            <a:spLocks noGrp="1"/>
          </p:cNvSpPr>
          <p:nvPr>
            <p:ph type="body" sz="quarter" idx="15" hasCustomPrompt="1"/>
          </p:nvPr>
        </p:nvSpPr>
        <p:spPr>
          <a:xfrm>
            <a:off x="6238800" y="900000"/>
            <a:ext cx="2610000" cy="5220000"/>
          </a:xfrm>
          <a:solidFill>
            <a:schemeClr val="bg2"/>
          </a:solidFill>
        </p:spPr>
        <p:txBody>
          <a:bodyPr lIns="180000" tIns="180000" rIns="180000" bIns="180000"/>
          <a:lstStyle>
            <a:lvl1pPr marL="11112" indent="0">
              <a:buNone/>
              <a:defRPr/>
            </a:lvl1pPr>
            <a:lvl2pPr>
              <a:buFontTx/>
              <a:buNone/>
              <a:defRPr/>
            </a:lvl2pPr>
          </a:lstStyle>
          <a:p>
            <a:r>
              <a:rPr lang="en-US" sz="3600">
                <a:latin typeface="Arial" panose="020B0604020202020204" pitchFamily="34" charset="0"/>
                <a:cs typeface="Arial" panose="020B0604020202020204" pitchFamily="34" charset="0"/>
              </a:rPr>
              <a:t>2</a:t>
            </a:r>
          </a:p>
        </p:txBody>
      </p:sp>
      <p:pic>
        <p:nvPicPr>
          <p:cNvPr id="21" name="Picture" descr="Image">
            <a:extLst>
              <a:ext uri="{FF2B5EF4-FFF2-40B4-BE49-F238E27FC236}">
                <a16:creationId xmlns:a16="http://schemas.microsoft.com/office/drawing/2014/main" id="{34669171-BF23-B54C-8D3F-B1C89E122C36}"/>
              </a:ext>
            </a:extLst>
          </p:cNvPr>
          <p:cNvPicPr>
            <a:picLocks noChangeAspect="1"/>
          </p:cNvPicPr>
          <p:nvPr/>
        </p:nvPicPr>
        <p:blipFill>
          <a:blip r:embed="rId2"/>
          <a:stretch>
            <a:fillRect/>
          </a:stretch>
        </p:blipFill>
        <p:spPr>
          <a:xfrm>
            <a:off x="6960096" y="1292400"/>
            <a:ext cx="1328200" cy="1557617"/>
          </a:xfrm>
          <a:prstGeom prst="rect">
            <a:avLst/>
          </a:prstGeom>
        </p:spPr>
      </p:pic>
      <p:sp>
        <p:nvSpPr>
          <p:cNvPr id="14" name="Text" descr="Text">
            <a:extLst>
              <a:ext uri="{FF2B5EF4-FFF2-40B4-BE49-F238E27FC236}">
                <a16:creationId xmlns:a16="http://schemas.microsoft.com/office/drawing/2014/main" id="{87F3A240-3369-0145-B540-5A60FA0848EA}"/>
              </a:ext>
            </a:extLst>
          </p:cNvPr>
          <p:cNvSpPr>
            <a:spLocks noGrp="1"/>
          </p:cNvSpPr>
          <p:nvPr>
            <p:ph type="body" sz="quarter" idx="19"/>
          </p:nvPr>
        </p:nvSpPr>
        <p:spPr>
          <a:xfrm>
            <a:off x="6456040" y="3073400"/>
            <a:ext cx="2222500" cy="3022600"/>
          </a:xfrm>
        </p:spPr>
        <p:txBody>
          <a:bodyPr/>
          <a:lstStyle>
            <a:lvl1pPr>
              <a:defRPr sz="1800"/>
            </a:lvl1pPr>
            <a:lvl2pPr algn="l">
              <a:defRPr sz="1800"/>
            </a:lvl2pPr>
            <a:lvl3pPr marL="180975" indent="-169863">
              <a:tabLst/>
              <a:defRPr/>
            </a:lvl3pPr>
          </a:lstStyle>
          <a:p>
            <a:pPr lvl="0"/>
            <a:r>
              <a:rPr lang="en-US"/>
              <a:t>Edit Master text styles</a:t>
            </a:r>
          </a:p>
        </p:txBody>
      </p:sp>
      <p:sp>
        <p:nvSpPr>
          <p:cNvPr id="10" name="background">
            <a:extLst>
              <a:ext uri="{FF2B5EF4-FFF2-40B4-BE49-F238E27FC236}">
                <a16:creationId xmlns:a16="http://schemas.microsoft.com/office/drawing/2014/main" id="{F708712F-D0E9-B94A-A9B7-F258F0F10A73}"/>
              </a:ext>
            </a:extLst>
          </p:cNvPr>
          <p:cNvSpPr>
            <a:spLocks noGrp="1"/>
          </p:cNvSpPr>
          <p:nvPr>
            <p:ph type="body" sz="quarter" idx="16" hasCustomPrompt="1"/>
          </p:nvPr>
        </p:nvSpPr>
        <p:spPr>
          <a:xfrm>
            <a:off x="9190800" y="900000"/>
            <a:ext cx="2610000" cy="5220000"/>
          </a:xfrm>
          <a:solidFill>
            <a:schemeClr val="bg2"/>
          </a:solidFill>
        </p:spPr>
        <p:txBody>
          <a:bodyPr lIns="180000" tIns="180000" rIns="180000" bIns="180000"/>
          <a:lstStyle>
            <a:lvl1pPr marL="11112" indent="0">
              <a:buNone/>
              <a:defRPr/>
            </a:lvl1pPr>
            <a:lvl2pPr>
              <a:buFontTx/>
              <a:buNone/>
              <a:defRPr/>
            </a:lvl2pPr>
          </a:lstStyle>
          <a:p>
            <a:r>
              <a:rPr lang="en-US" sz="3600">
                <a:latin typeface="Arial" panose="020B0604020202020204" pitchFamily="34" charset="0"/>
                <a:cs typeface="Arial" panose="020B0604020202020204" pitchFamily="34" charset="0"/>
              </a:rPr>
              <a:t>3</a:t>
            </a:r>
          </a:p>
        </p:txBody>
      </p:sp>
      <p:pic>
        <p:nvPicPr>
          <p:cNvPr id="22" name="Picture" descr="Image">
            <a:extLst>
              <a:ext uri="{FF2B5EF4-FFF2-40B4-BE49-F238E27FC236}">
                <a16:creationId xmlns:a16="http://schemas.microsoft.com/office/drawing/2014/main" id="{8073F21E-F4EF-B246-B7E8-4FA799EC37BA}"/>
              </a:ext>
            </a:extLst>
          </p:cNvPr>
          <p:cNvPicPr>
            <a:picLocks noChangeAspect="1"/>
          </p:cNvPicPr>
          <p:nvPr/>
        </p:nvPicPr>
        <p:blipFill>
          <a:blip r:embed="rId2"/>
          <a:stretch>
            <a:fillRect/>
          </a:stretch>
        </p:blipFill>
        <p:spPr>
          <a:xfrm>
            <a:off x="9840416" y="1290917"/>
            <a:ext cx="1328200" cy="1557617"/>
          </a:xfrm>
          <a:prstGeom prst="rect">
            <a:avLst/>
          </a:prstGeom>
        </p:spPr>
      </p:pic>
      <p:sp>
        <p:nvSpPr>
          <p:cNvPr id="16" name="Text" descr="Text">
            <a:extLst>
              <a:ext uri="{FF2B5EF4-FFF2-40B4-BE49-F238E27FC236}">
                <a16:creationId xmlns:a16="http://schemas.microsoft.com/office/drawing/2014/main" id="{5387EEB0-9F43-E241-9EDB-010FB36582B4}"/>
              </a:ext>
            </a:extLst>
          </p:cNvPr>
          <p:cNvSpPr>
            <a:spLocks noGrp="1"/>
          </p:cNvSpPr>
          <p:nvPr>
            <p:ph type="body" sz="quarter" idx="21"/>
          </p:nvPr>
        </p:nvSpPr>
        <p:spPr>
          <a:xfrm>
            <a:off x="9408368" y="3068960"/>
            <a:ext cx="2222500" cy="3022600"/>
          </a:xfrm>
        </p:spPr>
        <p:txBody>
          <a:bodyPr/>
          <a:lstStyle>
            <a:lvl1pPr>
              <a:defRPr sz="1800"/>
            </a:lvl1pPr>
            <a:lvl2pPr algn="l">
              <a:defRPr sz="1800"/>
            </a:lvl2pPr>
            <a:lvl3pPr marL="180975" indent="-169863">
              <a:tabLst/>
              <a:defRPr/>
            </a:lvl3pPr>
          </a:lstStyle>
          <a:p>
            <a:pPr lvl="0"/>
            <a:r>
              <a:rPr lang="en-US"/>
              <a:t>Edit Master text styles</a:t>
            </a:r>
          </a:p>
        </p:txBody>
      </p:sp>
      <p:sp>
        <p:nvSpPr>
          <p:cNvPr id="3" name="Date Placeholder 2">
            <a:extLst>
              <a:ext uri="{FF2B5EF4-FFF2-40B4-BE49-F238E27FC236}">
                <a16:creationId xmlns:a16="http://schemas.microsoft.com/office/drawing/2014/main" id="{26373E51-46F8-B446-A241-A5395388A9EB}"/>
              </a:ext>
            </a:extLst>
          </p:cNvPr>
          <p:cNvSpPr>
            <a:spLocks noGrp="1"/>
          </p:cNvSpPr>
          <p:nvPr>
            <p:ph type="dt" sz="half" idx="10"/>
          </p:nvPr>
        </p:nvSpPr>
        <p:spPr/>
        <p:txBody>
          <a:bodyPr/>
          <a:lstStyle/>
          <a:p>
            <a:pPr>
              <a:defRPr/>
            </a:pPr>
            <a:fld id="{C6478F44-CA4B-8F47-8400-2C19AC9A20AB}" type="datetimeFigureOut">
              <a:rPr lang="en-US" smtClean="0"/>
              <a:pPr>
                <a:defRPr/>
              </a:pPr>
              <a:t>2/10/2023</a:t>
            </a:fld>
            <a:endParaRPr lang="en-US"/>
          </a:p>
        </p:txBody>
      </p:sp>
      <p:sp>
        <p:nvSpPr>
          <p:cNvPr id="4" name="Footer Placeholder 3">
            <a:extLst>
              <a:ext uri="{FF2B5EF4-FFF2-40B4-BE49-F238E27FC236}">
                <a16:creationId xmlns:a16="http://schemas.microsoft.com/office/drawing/2014/main" id="{B8BCFD4B-BF38-E841-868E-C9F3BBC7265C}"/>
              </a:ext>
            </a:extLst>
          </p:cNvPr>
          <p:cNvSpPr>
            <a:spLocks noGrp="1"/>
          </p:cNvSpPr>
          <p:nvPr>
            <p:ph type="ftr" sz="quarter" idx="11"/>
          </p:nvPr>
        </p:nvSpPr>
        <p:spPr/>
        <p:txBody>
          <a:bodyPr/>
          <a:lstStyle/>
          <a:p>
            <a:pPr>
              <a:defRPr/>
            </a:pPr>
            <a:endParaRPr lang="en-US"/>
          </a:p>
        </p:txBody>
      </p:sp>
      <p:sp>
        <p:nvSpPr>
          <p:cNvPr id="5" name="Slide Number Placeholder 4">
            <a:extLst>
              <a:ext uri="{FF2B5EF4-FFF2-40B4-BE49-F238E27FC236}">
                <a16:creationId xmlns:a16="http://schemas.microsoft.com/office/drawing/2014/main" id="{DB688DCC-68B7-D349-B50E-BEE3CC1D87CA}"/>
              </a:ext>
            </a:extLst>
          </p:cNvPr>
          <p:cNvSpPr>
            <a:spLocks noGrp="1"/>
          </p:cNvSpPr>
          <p:nvPr>
            <p:ph type="sldNum" sz="quarter" idx="12"/>
          </p:nvPr>
        </p:nvSpPr>
        <p:spPr/>
        <p:txBody>
          <a:bodyPr/>
          <a:lstStyle/>
          <a:p>
            <a:pPr>
              <a:defRPr/>
            </a:pPr>
            <a:fld id="{A68DF897-BF7D-364E-94C4-DBD7D61CD3A9}" type="slidenum">
              <a:rPr lang="en-US" smtClean="0"/>
              <a:pPr>
                <a:defRPr/>
              </a:pPr>
              <a:t>‹#›</a:t>
            </a:fld>
            <a:endParaRPr lang="en-US"/>
          </a:p>
        </p:txBody>
      </p:sp>
      <p:pic>
        <p:nvPicPr>
          <p:cNvPr id="15" name="Picture" descr="Image">
            <a:extLst>
              <a:ext uri="{FF2B5EF4-FFF2-40B4-BE49-F238E27FC236}">
                <a16:creationId xmlns:a16="http://schemas.microsoft.com/office/drawing/2014/main" id="{7D295661-D9DD-8D43-9041-6814DE8FF69D}"/>
              </a:ext>
            </a:extLst>
          </p:cNvPr>
          <p:cNvPicPr>
            <a:picLocks noChangeAspect="1"/>
          </p:cNvPicPr>
          <p:nvPr userDrawn="1"/>
        </p:nvPicPr>
        <p:blipFill>
          <a:blip r:embed="rId2"/>
          <a:stretch>
            <a:fillRect/>
          </a:stretch>
        </p:blipFill>
        <p:spPr>
          <a:xfrm>
            <a:off x="3905624" y="1290917"/>
            <a:ext cx="1328200" cy="1557617"/>
          </a:xfrm>
          <a:prstGeom prst="rect">
            <a:avLst/>
          </a:prstGeom>
        </p:spPr>
      </p:pic>
      <p:pic>
        <p:nvPicPr>
          <p:cNvPr id="17" name="Picture" descr="Image">
            <a:extLst>
              <a:ext uri="{FF2B5EF4-FFF2-40B4-BE49-F238E27FC236}">
                <a16:creationId xmlns:a16="http://schemas.microsoft.com/office/drawing/2014/main" id="{34669171-BF23-B54C-8D3F-B1C89E122C36}"/>
              </a:ext>
            </a:extLst>
          </p:cNvPr>
          <p:cNvPicPr>
            <a:picLocks noChangeAspect="1"/>
          </p:cNvPicPr>
          <p:nvPr userDrawn="1"/>
        </p:nvPicPr>
        <p:blipFill>
          <a:blip r:embed="rId2"/>
          <a:stretch>
            <a:fillRect/>
          </a:stretch>
        </p:blipFill>
        <p:spPr>
          <a:xfrm>
            <a:off x="6960096" y="1292400"/>
            <a:ext cx="1328200" cy="1557617"/>
          </a:xfrm>
          <a:prstGeom prst="rect">
            <a:avLst/>
          </a:prstGeom>
        </p:spPr>
      </p:pic>
      <p:pic>
        <p:nvPicPr>
          <p:cNvPr id="18" name="Picture" descr="Image">
            <a:extLst>
              <a:ext uri="{FF2B5EF4-FFF2-40B4-BE49-F238E27FC236}">
                <a16:creationId xmlns:a16="http://schemas.microsoft.com/office/drawing/2014/main" id="{8073F21E-F4EF-B246-B7E8-4FA799EC37BA}"/>
              </a:ext>
            </a:extLst>
          </p:cNvPr>
          <p:cNvPicPr>
            <a:picLocks noChangeAspect="1"/>
          </p:cNvPicPr>
          <p:nvPr userDrawn="1"/>
        </p:nvPicPr>
        <p:blipFill>
          <a:blip r:embed="rId2"/>
          <a:stretch>
            <a:fillRect/>
          </a:stretch>
        </p:blipFill>
        <p:spPr>
          <a:xfrm>
            <a:off x="9840416" y="1290917"/>
            <a:ext cx="1328200" cy="1557617"/>
          </a:xfrm>
          <a:prstGeom prst="rect">
            <a:avLst/>
          </a:prstGeom>
        </p:spPr>
      </p:pic>
    </p:spTree>
    <p:extLst>
      <p:ext uri="{BB962C8B-B14F-4D97-AF65-F5344CB8AC3E}">
        <p14:creationId xmlns:p14="http://schemas.microsoft.com/office/powerpoint/2010/main" val="20083025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UCL two column Image">
    <p:spTree>
      <p:nvGrpSpPr>
        <p:cNvPr id="1" name=""/>
        <p:cNvGrpSpPr/>
        <p:nvPr/>
      </p:nvGrpSpPr>
      <p:grpSpPr>
        <a:xfrm>
          <a:off x="0" y="0"/>
          <a:ext cx="0" cy="0"/>
          <a:chOff x="0" y="0"/>
          <a:chExt cx="0" cy="0"/>
        </a:xfrm>
      </p:grpSpPr>
      <p:sp>
        <p:nvSpPr>
          <p:cNvPr id="2" name="Main Headline" descr="Headline">
            <a:extLst>
              <a:ext uri="{FF2B5EF4-FFF2-40B4-BE49-F238E27FC236}">
                <a16:creationId xmlns:a16="http://schemas.microsoft.com/office/drawing/2014/main" id="{D136E2B9-C028-5142-BBB3-807BD19349DB}"/>
              </a:ext>
            </a:extLst>
          </p:cNvPr>
          <p:cNvSpPr>
            <a:spLocks noGrp="1"/>
          </p:cNvSpPr>
          <p:nvPr>
            <p:ph type="title" hasCustomPrompt="1"/>
          </p:nvPr>
        </p:nvSpPr>
        <p:spPr>
          <a:xfrm>
            <a:off x="360000" y="899999"/>
            <a:ext cx="5400000" cy="2325802"/>
          </a:xfrm>
        </p:spPr>
        <p:txBody>
          <a:bodyPr/>
          <a:lstStyle>
            <a:lvl1pPr>
              <a:defRPr sz="3600" b="0"/>
            </a:lvl1pPr>
          </a:lstStyle>
          <a:p>
            <a:pPr lvl="0"/>
            <a:r>
              <a:rPr lang="en-GB"/>
              <a:t>Heading</a:t>
            </a:r>
          </a:p>
        </p:txBody>
      </p:sp>
      <p:sp>
        <p:nvSpPr>
          <p:cNvPr id="11" name="Text" descr="Text">
            <a:extLst>
              <a:ext uri="{FF2B5EF4-FFF2-40B4-BE49-F238E27FC236}">
                <a16:creationId xmlns:a16="http://schemas.microsoft.com/office/drawing/2014/main" id="{96CC15FA-5D3D-604E-8882-80A2838906CB}"/>
              </a:ext>
            </a:extLst>
          </p:cNvPr>
          <p:cNvSpPr>
            <a:spLocks noGrp="1"/>
          </p:cNvSpPr>
          <p:nvPr>
            <p:ph type="body" sz="quarter" idx="13"/>
          </p:nvPr>
        </p:nvSpPr>
        <p:spPr>
          <a:xfrm>
            <a:off x="360000" y="3618500"/>
            <a:ext cx="5399088" cy="2617200"/>
          </a:xfrm>
        </p:spPr>
        <p:txBody>
          <a:bodyPr/>
          <a:lstStyle>
            <a:lvl1pPr marL="180975" marR="0" indent="-180975"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sz="1800"/>
            </a:lvl1pPr>
          </a:lstStyle>
          <a:p>
            <a:pPr lvl="0"/>
            <a:r>
              <a:rPr lang="en-US"/>
              <a:t>Edit Master text styles</a:t>
            </a:r>
          </a:p>
        </p:txBody>
      </p:sp>
      <p:sp>
        <p:nvSpPr>
          <p:cNvPr id="7" name="Picture" descr="Image">
            <a:extLst>
              <a:ext uri="{FF2B5EF4-FFF2-40B4-BE49-F238E27FC236}">
                <a16:creationId xmlns:a16="http://schemas.microsoft.com/office/drawing/2014/main" id="{C443FA27-F0DB-1840-998D-206100BED38F}"/>
              </a:ext>
            </a:extLst>
          </p:cNvPr>
          <p:cNvSpPr>
            <a:spLocks noGrp="1"/>
          </p:cNvSpPr>
          <p:nvPr>
            <p:ph type="pic" sz="quarter" idx="18" hasCustomPrompt="1"/>
          </p:nvPr>
        </p:nvSpPr>
        <p:spPr>
          <a:xfrm>
            <a:off x="5940000" y="900000"/>
            <a:ext cx="5400000" cy="5344683"/>
          </a:xfrm>
          <a:solidFill>
            <a:srgbClr val="FFFFFF"/>
          </a:solidFill>
          <a:ln>
            <a:noFill/>
          </a:ln>
        </p:spPr>
        <p:txBody>
          <a:bodyPr anchor="b" anchorCtr="0"/>
          <a:lstStyle>
            <a:lvl1pPr marL="11112" indent="0" algn="ctr">
              <a:buNone/>
              <a:defRPr sz="2400"/>
            </a:lvl1pPr>
          </a:lstStyle>
          <a:p>
            <a:r>
              <a:rPr lang="en-GB"/>
              <a:t>Click to add picture</a:t>
            </a:r>
            <a:br>
              <a:rPr lang="en-GB"/>
            </a:br>
            <a:endParaRPr lang="en-GB"/>
          </a:p>
        </p:txBody>
      </p:sp>
      <p:sp>
        <p:nvSpPr>
          <p:cNvPr id="3" name="Date Placeholder 2">
            <a:extLst>
              <a:ext uri="{FF2B5EF4-FFF2-40B4-BE49-F238E27FC236}">
                <a16:creationId xmlns:a16="http://schemas.microsoft.com/office/drawing/2014/main" id="{06E4EAF8-165C-2D4A-9B32-495E40A0715F}"/>
              </a:ext>
            </a:extLst>
          </p:cNvPr>
          <p:cNvSpPr>
            <a:spLocks noGrp="1"/>
          </p:cNvSpPr>
          <p:nvPr>
            <p:ph type="dt" sz="half" idx="10"/>
          </p:nvPr>
        </p:nvSpPr>
        <p:spPr/>
        <p:txBody>
          <a:bodyPr/>
          <a:lstStyle/>
          <a:p>
            <a:pPr>
              <a:defRPr/>
            </a:pPr>
            <a:fld id="{C6478F44-CA4B-8F47-8400-2C19AC9A20AB}" type="datetimeFigureOut">
              <a:rPr lang="en-US" smtClean="0"/>
              <a:pPr>
                <a:defRPr/>
              </a:pPr>
              <a:t>2/10/2023</a:t>
            </a:fld>
            <a:endParaRPr lang="en-US"/>
          </a:p>
        </p:txBody>
      </p:sp>
      <p:sp>
        <p:nvSpPr>
          <p:cNvPr id="4" name="Footer Placeholder 3">
            <a:extLst>
              <a:ext uri="{FF2B5EF4-FFF2-40B4-BE49-F238E27FC236}">
                <a16:creationId xmlns:a16="http://schemas.microsoft.com/office/drawing/2014/main" id="{5EBBB3CA-848C-EF44-BEE5-EB67145F2B76}"/>
              </a:ext>
            </a:extLst>
          </p:cNvPr>
          <p:cNvSpPr>
            <a:spLocks noGrp="1"/>
          </p:cNvSpPr>
          <p:nvPr>
            <p:ph type="ftr" sz="quarter" idx="11"/>
          </p:nvPr>
        </p:nvSpPr>
        <p:spPr/>
        <p:txBody>
          <a:bodyPr/>
          <a:lstStyle/>
          <a:p>
            <a:pPr>
              <a:defRPr/>
            </a:pPr>
            <a:endParaRPr lang="en-US"/>
          </a:p>
        </p:txBody>
      </p:sp>
      <p:sp>
        <p:nvSpPr>
          <p:cNvPr id="5" name="Slide Number Placeholder 4">
            <a:extLst>
              <a:ext uri="{FF2B5EF4-FFF2-40B4-BE49-F238E27FC236}">
                <a16:creationId xmlns:a16="http://schemas.microsoft.com/office/drawing/2014/main" id="{BADB6E47-510B-8542-8D2A-81F475B8DED3}"/>
              </a:ext>
            </a:extLst>
          </p:cNvPr>
          <p:cNvSpPr>
            <a:spLocks noGrp="1"/>
          </p:cNvSpPr>
          <p:nvPr>
            <p:ph type="sldNum" sz="quarter" idx="12"/>
          </p:nvPr>
        </p:nvSpPr>
        <p:spPr/>
        <p:txBody>
          <a:bodyPr/>
          <a:lstStyle/>
          <a:p>
            <a:pPr>
              <a:defRPr/>
            </a:pPr>
            <a:fld id="{A68DF897-BF7D-364E-94C4-DBD7D61CD3A9}" type="slidenum">
              <a:rPr lang="en-US" smtClean="0"/>
              <a:pPr>
                <a:defRPr/>
              </a:pPr>
              <a:t>‹#›</a:t>
            </a:fld>
            <a:endParaRPr lang="en-US"/>
          </a:p>
        </p:txBody>
      </p:sp>
    </p:spTree>
    <p:extLst>
      <p:ext uri="{BB962C8B-B14F-4D97-AF65-F5344CB8AC3E}">
        <p14:creationId xmlns:p14="http://schemas.microsoft.com/office/powerpoint/2010/main" val="883656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UCL three column image">
    <p:spTree>
      <p:nvGrpSpPr>
        <p:cNvPr id="1" name=""/>
        <p:cNvGrpSpPr/>
        <p:nvPr/>
      </p:nvGrpSpPr>
      <p:grpSpPr>
        <a:xfrm>
          <a:off x="0" y="0"/>
          <a:ext cx="0" cy="0"/>
          <a:chOff x="0" y="0"/>
          <a:chExt cx="0" cy="0"/>
        </a:xfrm>
      </p:grpSpPr>
      <p:sp>
        <p:nvSpPr>
          <p:cNvPr id="12" name="Picture" descr="Image">
            <a:extLst>
              <a:ext uri="{FF2B5EF4-FFF2-40B4-BE49-F238E27FC236}">
                <a16:creationId xmlns:a16="http://schemas.microsoft.com/office/drawing/2014/main" id="{935F83AB-29A1-EF49-B6EC-5214A87545D5}"/>
              </a:ext>
            </a:extLst>
          </p:cNvPr>
          <p:cNvSpPr>
            <a:spLocks noGrp="1"/>
          </p:cNvSpPr>
          <p:nvPr>
            <p:ph type="pic" sz="quarter" idx="16" hasCustomPrompt="1"/>
          </p:nvPr>
        </p:nvSpPr>
        <p:spPr>
          <a:xfrm>
            <a:off x="360000" y="900000"/>
            <a:ext cx="3420000" cy="2880000"/>
          </a:xfrm>
          <a:solidFill>
            <a:srgbClr val="FFFFFF"/>
          </a:solidFill>
          <a:ln>
            <a:noFill/>
          </a:ln>
        </p:spPr>
        <p:txBody>
          <a:bodyPr anchor="b" anchorCtr="0"/>
          <a:lstStyle>
            <a:lvl1pPr marL="11112" indent="0" algn="ctr">
              <a:buNone/>
              <a:defRPr sz="2400"/>
            </a:lvl1pPr>
          </a:lstStyle>
          <a:p>
            <a:r>
              <a:rPr lang="en-GB"/>
              <a:t>Click to add picture</a:t>
            </a:r>
            <a:br>
              <a:rPr lang="en-GB"/>
            </a:br>
            <a:endParaRPr lang="en-GB"/>
          </a:p>
        </p:txBody>
      </p:sp>
      <p:sp>
        <p:nvSpPr>
          <p:cNvPr id="8" name="Text" descr="Text">
            <a:extLst>
              <a:ext uri="{FF2B5EF4-FFF2-40B4-BE49-F238E27FC236}">
                <a16:creationId xmlns:a16="http://schemas.microsoft.com/office/drawing/2014/main" id="{83D66963-CB2B-4B4F-BCF3-CFD7FD192F0F}"/>
              </a:ext>
            </a:extLst>
          </p:cNvPr>
          <p:cNvSpPr>
            <a:spLocks noGrp="1"/>
          </p:cNvSpPr>
          <p:nvPr>
            <p:ph type="body" sz="quarter" idx="13"/>
          </p:nvPr>
        </p:nvSpPr>
        <p:spPr>
          <a:xfrm>
            <a:off x="360000" y="4017600"/>
            <a:ext cx="3420000" cy="2304000"/>
          </a:xfrm>
        </p:spPr>
        <p:txBody>
          <a:bodyPr/>
          <a:lstStyle>
            <a:lvl1pPr marL="180975" indent="-169863">
              <a:tabLst/>
              <a:defRPr sz="1800"/>
            </a:lvl1pPr>
          </a:lstStyle>
          <a:p>
            <a:pPr lvl="0"/>
            <a:r>
              <a:rPr lang="en-US"/>
              <a:t>Edit Master text styles</a:t>
            </a:r>
          </a:p>
        </p:txBody>
      </p:sp>
      <p:sp>
        <p:nvSpPr>
          <p:cNvPr id="13" name="Picture" descr="Image">
            <a:extLst>
              <a:ext uri="{FF2B5EF4-FFF2-40B4-BE49-F238E27FC236}">
                <a16:creationId xmlns:a16="http://schemas.microsoft.com/office/drawing/2014/main" id="{E95E3DE4-2C02-DF4D-871A-130A912A3EB7}"/>
              </a:ext>
            </a:extLst>
          </p:cNvPr>
          <p:cNvSpPr>
            <a:spLocks noGrp="1"/>
          </p:cNvSpPr>
          <p:nvPr>
            <p:ph type="pic" sz="quarter" idx="17" hasCustomPrompt="1"/>
          </p:nvPr>
        </p:nvSpPr>
        <p:spPr>
          <a:xfrm>
            <a:off x="4295800" y="900000"/>
            <a:ext cx="3420000" cy="2880000"/>
          </a:xfrm>
          <a:solidFill>
            <a:srgbClr val="FFFFFF"/>
          </a:solidFill>
          <a:ln>
            <a:noFill/>
          </a:ln>
        </p:spPr>
        <p:txBody>
          <a:bodyPr anchor="b" anchorCtr="0"/>
          <a:lstStyle>
            <a:lvl1pPr marL="11112" indent="0" algn="ctr">
              <a:buNone/>
              <a:defRPr sz="2400"/>
            </a:lvl1pPr>
          </a:lstStyle>
          <a:p>
            <a:r>
              <a:rPr lang="en-GB"/>
              <a:t>Click to add picture</a:t>
            </a:r>
            <a:br>
              <a:rPr lang="en-GB"/>
            </a:br>
            <a:endParaRPr lang="en-GB"/>
          </a:p>
        </p:txBody>
      </p:sp>
      <p:sp>
        <p:nvSpPr>
          <p:cNvPr id="10" name="Text" descr="Text">
            <a:extLst>
              <a:ext uri="{FF2B5EF4-FFF2-40B4-BE49-F238E27FC236}">
                <a16:creationId xmlns:a16="http://schemas.microsoft.com/office/drawing/2014/main" id="{F7085F07-56B0-4443-841E-8375628232BD}"/>
              </a:ext>
            </a:extLst>
          </p:cNvPr>
          <p:cNvSpPr>
            <a:spLocks noGrp="1"/>
          </p:cNvSpPr>
          <p:nvPr>
            <p:ph type="body" sz="quarter" idx="14"/>
          </p:nvPr>
        </p:nvSpPr>
        <p:spPr>
          <a:xfrm>
            <a:off x="4320000" y="4017600"/>
            <a:ext cx="3420000" cy="2304000"/>
          </a:xfrm>
        </p:spPr>
        <p:txBody>
          <a:bodyPr/>
          <a:lstStyle>
            <a:lvl1pPr marL="180975" indent="-169863">
              <a:tabLst/>
              <a:defRPr sz="1800"/>
            </a:lvl1pPr>
          </a:lstStyle>
          <a:p>
            <a:pPr lvl="0"/>
            <a:r>
              <a:rPr lang="en-US"/>
              <a:t>Edit Master text styles</a:t>
            </a:r>
          </a:p>
        </p:txBody>
      </p:sp>
      <p:sp>
        <p:nvSpPr>
          <p:cNvPr id="15" name="Picture" descr="Image">
            <a:extLst>
              <a:ext uri="{FF2B5EF4-FFF2-40B4-BE49-F238E27FC236}">
                <a16:creationId xmlns:a16="http://schemas.microsoft.com/office/drawing/2014/main" id="{08A0AD7D-724B-E44B-89BE-D93B46E6BC83}"/>
              </a:ext>
            </a:extLst>
          </p:cNvPr>
          <p:cNvSpPr>
            <a:spLocks noGrp="1"/>
          </p:cNvSpPr>
          <p:nvPr>
            <p:ph type="pic" sz="quarter" idx="18" hasCustomPrompt="1"/>
          </p:nvPr>
        </p:nvSpPr>
        <p:spPr>
          <a:xfrm>
            <a:off x="8256240" y="900000"/>
            <a:ext cx="3420000" cy="2880000"/>
          </a:xfrm>
          <a:solidFill>
            <a:srgbClr val="FFFFFF"/>
          </a:solidFill>
          <a:ln>
            <a:noFill/>
          </a:ln>
        </p:spPr>
        <p:txBody>
          <a:bodyPr anchor="b" anchorCtr="0"/>
          <a:lstStyle>
            <a:lvl1pPr marL="11112" indent="0" algn="ctr">
              <a:buNone/>
              <a:defRPr sz="2400"/>
            </a:lvl1pPr>
          </a:lstStyle>
          <a:p>
            <a:r>
              <a:rPr lang="en-GB"/>
              <a:t>Click to add picture</a:t>
            </a:r>
            <a:br>
              <a:rPr lang="en-GB"/>
            </a:br>
            <a:endParaRPr lang="en-GB"/>
          </a:p>
        </p:txBody>
      </p:sp>
      <p:sp>
        <p:nvSpPr>
          <p:cNvPr id="11" name="Text" descr="Text">
            <a:extLst>
              <a:ext uri="{FF2B5EF4-FFF2-40B4-BE49-F238E27FC236}">
                <a16:creationId xmlns:a16="http://schemas.microsoft.com/office/drawing/2014/main" id="{BB07EA65-C349-F04B-BF09-CC2483489C50}"/>
              </a:ext>
            </a:extLst>
          </p:cNvPr>
          <p:cNvSpPr>
            <a:spLocks noGrp="1"/>
          </p:cNvSpPr>
          <p:nvPr>
            <p:ph type="body" sz="quarter" idx="15"/>
          </p:nvPr>
        </p:nvSpPr>
        <p:spPr>
          <a:xfrm>
            <a:off x="8280218" y="4017600"/>
            <a:ext cx="3420000" cy="2304000"/>
          </a:xfrm>
        </p:spPr>
        <p:txBody>
          <a:bodyPr/>
          <a:lstStyle>
            <a:lvl1pPr marL="180975" indent="-169863">
              <a:tabLst/>
              <a:defRPr sz="1800"/>
            </a:lvl1pPr>
          </a:lstStyle>
          <a:p>
            <a:pPr lvl="0"/>
            <a:r>
              <a:rPr lang="en-US"/>
              <a:t>Edit Master text styles</a:t>
            </a:r>
          </a:p>
        </p:txBody>
      </p:sp>
      <p:sp>
        <p:nvSpPr>
          <p:cNvPr id="3" name="Date Placeholder 2">
            <a:extLst>
              <a:ext uri="{FF2B5EF4-FFF2-40B4-BE49-F238E27FC236}">
                <a16:creationId xmlns:a16="http://schemas.microsoft.com/office/drawing/2014/main" id="{06E4EAF8-165C-2D4A-9B32-495E40A0715F}"/>
              </a:ext>
            </a:extLst>
          </p:cNvPr>
          <p:cNvSpPr>
            <a:spLocks noGrp="1"/>
          </p:cNvSpPr>
          <p:nvPr>
            <p:ph type="dt" sz="half" idx="10"/>
          </p:nvPr>
        </p:nvSpPr>
        <p:spPr/>
        <p:txBody>
          <a:bodyPr/>
          <a:lstStyle/>
          <a:p>
            <a:pPr>
              <a:defRPr/>
            </a:pPr>
            <a:fld id="{C6478F44-CA4B-8F47-8400-2C19AC9A20AB}" type="datetimeFigureOut">
              <a:rPr lang="en-US" smtClean="0"/>
              <a:pPr>
                <a:defRPr/>
              </a:pPr>
              <a:t>2/10/2023</a:t>
            </a:fld>
            <a:endParaRPr lang="en-US"/>
          </a:p>
        </p:txBody>
      </p:sp>
      <p:sp>
        <p:nvSpPr>
          <p:cNvPr id="4" name="Footer Placeholder 3">
            <a:extLst>
              <a:ext uri="{FF2B5EF4-FFF2-40B4-BE49-F238E27FC236}">
                <a16:creationId xmlns:a16="http://schemas.microsoft.com/office/drawing/2014/main" id="{5EBBB3CA-848C-EF44-BEE5-EB67145F2B76}"/>
              </a:ext>
            </a:extLst>
          </p:cNvPr>
          <p:cNvSpPr>
            <a:spLocks noGrp="1"/>
          </p:cNvSpPr>
          <p:nvPr>
            <p:ph type="ftr" sz="quarter" idx="11"/>
          </p:nvPr>
        </p:nvSpPr>
        <p:spPr/>
        <p:txBody>
          <a:bodyPr/>
          <a:lstStyle/>
          <a:p>
            <a:pPr>
              <a:defRPr/>
            </a:pPr>
            <a:endParaRPr lang="en-US"/>
          </a:p>
        </p:txBody>
      </p:sp>
      <p:sp>
        <p:nvSpPr>
          <p:cNvPr id="5" name="Slide Number Placeholder 4">
            <a:extLst>
              <a:ext uri="{FF2B5EF4-FFF2-40B4-BE49-F238E27FC236}">
                <a16:creationId xmlns:a16="http://schemas.microsoft.com/office/drawing/2014/main" id="{BADB6E47-510B-8542-8D2A-81F475B8DED3}"/>
              </a:ext>
            </a:extLst>
          </p:cNvPr>
          <p:cNvSpPr>
            <a:spLocks noGrp="1"/>
          </p:cNvSpPr>
          <p:nvPr>
            <p:ph type="sldNum" sz="quarter" idx="12"/>
          </p:nvPr>
        </p:nvSpPr>
        <p:spPr/>
        <p:txBody>
          <a:bodyPr/>
          <a:lstStyle/>
          <a:p>
            <a:pPr>
              <a:defRPr/>
            </a:pPr>
            <a:fld id="{A68DF897-BF7D-364E-94C4-DBD7D61CD3A9}" type="slidenum">
              <a:rPr lang="en-US" smtClean="0"/>
              <a:pPr>
                <a:defRPr/>
              </a:pPr>
              <a:t>‹#›</a:t>
            </a:fld>
            <a:endParaRPr lang="en-US"/>
          </a:p>
        </p:txBody>
      </p:sp>
    </p:spTree>
    <p:extLst>
      <p:ext uri="{BB962C8B-B14F-4D97-AF65-F5344CB8AC3E}">
        <p14:creationId xmlns:p14="http://schemas.microsoft.com/office/powerpoint/2010/main" val="28154180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UCL Table">
    <p:spTree>
      <p:nvGrpSpPr>
        <p:cNvPr id="1" name=""/>
        <p:cNvGrpSpPr/>
        <p:nvPr/>
      </p:nvGrpSpPr>
      <p:grpSpPr>
        <a:xfrm>
          <a:off x="0" y="0"/>
          <a:ext cx="0" cy="0"/>
          <a:chOff x="0" y="0"/>
          <a:chExt cx="0" cy="0"/>
        </a:xfrm>
      </p:grpSpPr>
      <p:sp>
        <p:nvSpPr>
          <p:cNvPr id="2" name="Main Headline" descr="Headline">
            <a:extLst>
              <a:ext uri="{FF2B5EF4-FFF2-40B4-BE49-F238E27FC236}">
                <a16:creationId xmlns:a16="http://schemas.microsoft.com/office/drawing/2014/main" id="{D136E2B9-C028-5142-BBB3-807BD19349DB}"/>
              </a:ext>
            </a:extLst>
          </p:cNvPr>
          <p:cNvSpPr>
            <a:spLocks noGrp="1"/>
          </p:cNvSpPr>
          <p:nvPr>
            <p:ph type="title" hasCustomPrompt="1"/>
          </p:nvPr>
        </p:nvSpPr>
        <p:spPr>
          <a:xfrm>
            <a:off x="360000" y="899999"/>
            <a:ext cx="8999900" cy="1368000"/>
          </a:xfrm>
        </p:spPr>
        <p:txBody>
          <a:bodyPr/>
          <a:lstStyle/>
          <a:p>
            <a:r>
              <a:rPr lang="en-US"/>
              <a:t>Main headline, Arial 44pt bold</a:t>
            </a:r>
          </a:p>
        </p:txBody>
      </p:sp>
      <p:sp>
        <p:nvSpPr>
          <p:cNvPr id="11" name="Table" descr="Text / Table">
            <a:extLst>
              <a:ext uri="{FF2B5EF4-FFF2-40B4-BE49-F238E27FC236}">
                <a16:creationId xmlns:a16="http://schemas.microsoft.com/office/drawing/2014/main" id="{4DEFD8C9-6C2B-9C49-9F6F-5A35A2B747AF}"/>
              </a:ext>
            </a:extLst>
          </p:cNvPr>
          <p:cNvSpPr>
            <a:spLocks noGrp="1"/>
          </p:cNvSpPr>
          <p:nvPr>
            <p:ph type="tbl" sz="quarter" idx="14" hasCustomPrompt="1"/>
          </p:nvPr>
        </p:nvSpPr>
        <p:spPr>
          <a:xfrm>
            <a:off x="360363" y="2286001"/>
            <a:ext cx="11553825" cy="4073524"/>
          </a:xfrm>
        </p:spPr>
        <p:txBody>
          <a:bodyPr/>
          <a:lstStyle/>
          <a:p>
            <a:r>
              <a:rPr lang="en-GB"/>
              <a:t>Click to add table</a:t>
            </a:r>
            <a:endParaRPr lang="en-US"/>
          </a:p>
        </p:txBody>
      </p:sp>
      <p:sp>
        <p:nvSpPr>
          <p:cNvPr id="8" name="Text">
            <a:extLst>
              <a:ext uri="{FF2B5EF4-FFF2-40B4-BE49-F238E27FC236}">
                <a16:creationId xmlns:a16="http://schemas.microsoft.com/office/drawing/2014/main" id="{D31E44D0-02C4-914B-B5F4-F5B0F5862CBB}"/>
              </a:ext>
            </a:extLst>
          </p:cNvPr>
          <p:cNvSpPr>
            <a:spLocks noGrp="1"/>
          </p:cNvSpPr>
          <p:nvPr>
            <p:ph type="body" sz="quarter" idx="15"/>
          </p:nvPr>
        </p:nvSpPr>
        <p:spPr>
          <a:xfrm>
            <a:off x="9366454" y="2414430"/>
            <a:ext cx="2557322" cy="2623913"/>
          </a:xfrm>
        </p:spPr>
        <p:txBody>
          <a:bodyPr/>
          <a:lstStyle>
            <a:lvl1pPr marL="180975" indent="-169863">
              <a:tabLst/>
              <a:defRPr sz="1800"/>
            </a:lvl1pPr>
          </a:lstStyle>
          <a:p>
            <a:pPr lvl="0"/>
            <a:r>
              <a:rPr lang="en-US"/>
              <a:t>Edit Master text styles</a:t>
            </a:r>
          </a:p>
        </p:txBody>
      </p:sp>
      <p:sp>
        <p:nvSpPr>
          <p:cNvPr id="3" name="Date Placeholder 2">
            <a:extLst>
              <a:ext uri="{FF2B5EF4-FFF2-40B4-BE49-F238E27FC236}">
                <a16:creationId xmlns:a16="http://schemas.microsoft.com/office/drawing/2014/main" id="{06E4EAF8-165C-2D4A-9B32-495E40A0715F}"/>
              </a:ext>
            </a:extLst>
          </p:cNvPr>
          <p:cNvSpPr>
            <a:spLocks noGrp="1"/>
          </p:cNvSpPr>
          <p:nvPr>
            <p:ph type="dt" sz="half" idx="10"/>
          </p:nvPr>
        </p:nvSpPr>
        <p:spPr/>
        <p:txBody>
          <a:bodyPr/>
          <a:lstStyle/>
          <a:p>
            <a:pPr>
              <a:defRPr/>
            </a:pPr>
            <a:fld id="{C6478F44-CA4B-8F47-8400-2C19AC9A20AB}" type="datetimeFigureOut">
              <a:rPr lang="en-US" smtClean="0"/>
              <a:pPr>
                <a:defRPr/>
              </a:pPr>
              <a:t>2/10/2023</a:t>
            </a:fld>
            <a:endParaRPr lang="en-US"/>
          </a:p>
        </p:txBody>
      </p:sp>
      <p:sp>
        <p:nvSpPr>
          <p:cNvPr id="4" name="Footer Placeholder 3">
            <a:extLst>
              <a:ext uri="{FF2B5EF4-FFF2-40B4-BE49-F238E27FC236}">
                <a16:creationId xmlns:a16="http://schemas.microsoft.com/office/drawing/2014/main" id="{5EBBB3CA-848C-EF44-BEE5-EB67145F2B76}"/>
              </a:ext>
            </a:extLst>
          </p:cNvPr>
          <p:cNvSpPr>
            <a:spLocks noGrp="1"/>
          </p:cNvSpPr>
          <p:nvPr>
            <p:ph type="ftr" sz="quarter" idx="11"/>
          </p:nvPr>
        </p:nvSpPr>
        <p:spPr/>
        <p:txBody>
          <a:bodyPr/>
          <a:lstStyle/>
          <a:p>
            <a:pPr>
              <a:defRPr/>
            </a:pPr>
            <a:endParaRPr lang="en-US"/>
          </a:p>
        </p:txBody>
      </p:sp>
      <p:sp>
        <p:nvSpPr>
          <p:cNvPr id="5" name="Slide Number Placeholder 4">
            <a:extLst>
              <a:ext uri="{FF2B5EF4-FFF2-40B4-BE49-F238E27FC236}">
                <a16:creationId xmlns:a16="http://schemas.microsoft.com/office/drawing/2014/main" id="{BADB6E47-510B-8542-8D2A-81F475B8DED3}"/>
              </a:ext>
            </a:extLst>
          </p:cNvPr>
          <p:cNvSpPr>
            <a:spLocks noGrp="1"/>
          </p:cNvSpPr>
          <p:nvPr>
            <p:ph type="sldNum" sz="quarter" idx="12"/>
          </p:nvPr>
        </p:nvSpPr>
        <p:spPr/>
        <p:txBody>
          <a:bodyPr/>
          <a:lstStyle/>
          <a:p>
            <a:pPr>
              <a:defRPr/>
            </a:pPr>
            <a:fld id="{A68DF897-BF7D-364E-94C4-DBD7D61CD3A9}" type="slidenum">
              <a:rPr lang="en-US" smtClean="0"/>
              <a:pPr>
                <a:defRPr/>
              </a:pPr>
              <a:t>‹#›</a:t>
            </a:fld>
            <a:endParaRPr lang="en-US"/>
          </a:p>
        </p:txBody>
      </p:sp>
    </p:spTree>
    <p:extLst>
      <p:ext uri="{BB962C8B-B14F-4D97-AF65-F5344CB8AC3E}">
        <p14:creationId xmlns:p14="http://schemas.microsoft.com/office/powerpoint/2010/main" val="15906968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UCL Table 2">
    <p:spTree>
      <p:nvGrpSpPr>
        <p:cNvPr id="1" name=""/>
        <p:cNvGrpSpPr/>
        <p:nvPr/>
      </p:nvGrpSpPr>
      <p:grpSpPr>
        <a:xfrm>
          <a:off x="0" y="0"/>
          <a:ext cx="0" cy="0"/>
          <a:chOff x="0" y="0"/>
          <a:chExt cx="0" cy="0"/>
        </a:xfrm>
      </p:grpSpPr>
      <p:sp>
        <p:nvSpPr>
          <p:cNvPr id="2" name="Main Headline" descr="Headline">
            <a:extLst>
              <a:ext uri="{FF2B5EF4-FFF2-40B4-BE49-F238E27FC236}">
                <a16:creationId xmlns:a16="http://schemas.microsoft.com/office/drawing/2014/main" id="{D136E2B9-C028-5142-BBB3-807BD19349DB}"/>
              </a:ext>
            </a:extLst>
          </p:cNvPr>
          <p:cNvSpPr>
            <a:spLocks noGrp="1"/>
          </p:cNvSpPr>
          <p:nvPr>
            <p:ph type="title" hasCustomPrompt="1"/>
          </p:nvPr>
        </p:nvSpPr>
        <p:spPr>
          <a:xfrm>
            <a:off x="360000" y="899999"/>
            <a:ext cx="8999900" cy="1368000"/>
          </a:xfrm>
        </p:spPr>
        <p:txBody>
          <a:bodyPr/>
          <a:lstStyle/>
          <a:p>
            <a:r>
              <a:rPr lang="en-US"/>
              <a:t>Main headline, Arial 44pt bold</a:t>
            </a:r>
          </a:p>
        </p:txBody>
      </p:sp>
      <p:sp>
        <p:nvSpPr>
          <p:cNvPr id="7" name="Table" descr="Text / Table">
            <a:extLst>
              <a:ext uri="{FF2B5EF4-FFF2-40B4-BE49-F238E27FC236}">
                <a16:creationId xmlns:a16="http://schemas.microsoft.com/office/drawing/2014/main" id="{01422A73-1E05-8B44-93EA-70AD3FCEEC9E}"/>
              </a:ext>
            </a:extLst>
          </p:cNvPr>
          <p:cNvSpPr>
            <a:spLocks noGrp="1"/>
          </p:cNvSpPr>
          <p:nvPr>
            <p:ph type="tbl" sz="quarter" idx="14" hasCustomPrompt="1"/>
          </p:nvPr>
        </p:nvSpPr>
        <p:spPr>
          <a:xfrm>
            <a:off x="360363" y="2286001"/>
            <a:ext cx="11553825" cy="4073524"/>
          </a:xfrm>
        </p:spPr>
        <p:txBody>
          <a:bodyPr/>
          <a:lstStyle/>
          <a:p>
            <a:r>
              <a:rPr lang="en-GB"/>
              <a:t>Click to add table</a:t>
            </a:r>
            <a:endParaRPr lang="en-US"/>
          </a:p>
        </p:txBody>
      </p:sp>
      <p:sp>
        <p:nvSpPr>
          <p:cNvPr id="9" name="Text">
            <a:extLst>
              <a:ext uri="{FF2B5EF4-FFF2-40B4-BE49-F238E27FC236}">
                <a16:creationId xmlns:a16="http://schemas.microsoft.com/office/drawing/2014/main" id="{AD015BAE-CDFB-0848-8398-8E01CAEBAAEC}"/>
              </a:ext>
            </a:extLst>
          </p:cNvPr>
          <p:cNvSpPr>
            <a:spLocks noGrp="1"/>
          </p:cNvSpPr>
          <p:nvPr>
            <p:ph type="body" sz="quarter" idx="13"/>
          </p:nvPr>
        </p:nvSpPr>
        <p:spPr>
          <a:xfrm>
            <a:off x="360000" y="3451091"/>
            <a:ext cx="2610000" cy="2894291"/>
          </a:xfrm>
          <a:noFill/>
        </p:spPr>
        <p:txBody>
          <a:bodyPr lIns="0" tIns="0" rIns="0" bIns="0"/>
          <a:lstStyle>
            <a:lvl1pPr>
              <a:defRPr sz="1800"/>
            </a:lvl1pPr>
            <a:lvl2pPr>
              <a:buFontTx/>
              <a:buNone/>
              <a:defRPr/>
            </a:lvl2pPr>
          </a:lstStyle>
          <a:p>
            <a:pPr lvl="0"/>
            <a:r>
              <a:rPr lang="en-US"/>
              <a:t>Edit Master text styles</a:t>
            </a:r>
          </a:p>
        </p:txBody>
      </p:sp>
      <p:sp>
        <p:nvSpPr>
          <p:cNvPr id="3" name="Date Placeholder 2">
            <a:extLst>
              <a:ext uri="{FF2B5EF4-FFF2-40B4-BE49-F238E27FC236}">
                <a16:creationId xmlns:a16="http://schemas.microsoft.com/office/drawing/2014/main" id="{06E4EAF8-165C-2D4A-9B32-495E40A0715F}"/>
              </a:ext>
            </a:extLst>
          </p:cNvPr>
          <p:cNvSpPr>
            <a:spLocks noGrp="1"/>
          </p:cNvSpPr>
          <p:nvPr>
            <p:ph type="dt" sz="half" idx="10"/>
          </p:nvPr>
        </p:nvSpPr>
        <p:spPr/>
        <p:txBody>
          <a:bodyPr/>
          <a:lstStyle/>
          <a:p>
            <a:pPr>
              <a:defRPr/>
            </a:pPr>
            <a:fld id="{C6478F44-CA4B-8F47-8400-2C19AC9A20AB}" type="datetimeFigureOut">
              <a:rPr lang="en-US" smtClean="0"/>
              <a:pPr>
                <a:defRPr/>
              </a:pPr>
              <a:t>2/10/2023</a:t>
            </a:fld>
            <a:endParaRPr lang="en-US"/>
          </a:p>
        </p:txBody>
      </p:sp>
      <p:sp>
        <p:nvSpPr>
          <p:cNvPr id="4" name="Footer Placeholder 3">
            <a:extLst>
              <a:ext uri="{FF2B5EF4-FFF2-40B4-BE49-F238E27FC236}">
                <a16:creationId xmlns:a16="http://schemas.microsoft.com/office/drawing/2014/main" id="{5EBBB3CA-848C-EF44-BEE5-EB67145F2B76}"/>
              </a:ext>
            </a:extLst>
          </p:cNvPr>
          <p:cNvSpPr>
            <a:spLocks noGrp="1"/>
          </p:cNvSpPr>
          <p:nvPr>
            <p:ph type="ftr" sz="quarter" idx="11"/>
          </p:nvPr>
        </p:nvSpPr>
        <p:spPr/>
        <p:txBody>
          <a:bodyPr/>
          <a:lstStyle/>
          <a:p>
            <a:pPr>
              <a:defRPr/>
            </a:pPr>
            <a:endParaRPr lang="en-US"/>
          </a:p>
        </p:txBody>
      </p:sp>
      <p:sp>
        <p:nvSpPr>
          <p:cNvPr id="5" name="Slide Number Placeholder 4">
            <a:extLst>
              <a:ext uri="{FF2B5EF4-FFF2-40B4-BE49-F238E27FC236}">
                <a16:creationId xmlns:a16="http://schemas.microsoft.com/office/drawing/2014/main" id="{BADB6E47-510B-8542-8D2A-81F475B8DED3}"/>
              </a:ext>
            </a:extLst>
          </p:cNvPr>
          <p:cNvSpPr>
            <a:spLocks noGrp="1"/>
          </p:cNvSpPr>
          <p:nvPr>
            <p:ph type="sldNum" sz="quarter" idx="12"/>
          </p:nvPr>
        </p:nvSpPr>
        <p:spPr/>
        <p:txBody>
          <a:bodyPr/>
          <a:lstStyle/>
          <a:p>
            <a:pPr>
              <a:defRPr/>
            </a:pPr>
            <a:fld id="{A68DF897-BF7D-364E-94C4-DBD7D61CD3A9}" type="slidenum">
              <a:rPr lang="en-US" smtClean="0"/>
              <a:pPr>
                <a:defRPr/>
              </a:pPr>
              <a:t>‹#›</a:t>
            </a:fld>
            <a:endParaRPr lang="en-US"/>
          </a:p>
        </p:txBody>
      </p:sp>
    </p:spTree>
    <p:extLst>
      <p:ext uri="{BB962C8B-B14F-4D97-AF65-F5344CB8AC3E}">
        <p14:creationId xmlns:p14="http://schemas.microsoft.com/office/powerpoint/2010/main" val="1787722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UCL Contact 2 column ">
    <p:spTree>
      <p:nvGrpSpPr>
        <p:cNvPr id="1" name=""/>
        <p:cNvGrpSpPr/>
        <p:nvPr/>
      </p:nvGrpSpPr>
      <p:grpSpPr>
        <a:xfrm>
          <a:off x="0" y="0"/>
          <a:ext cx="0" cy="0"/>
          <a:chOff x="0" y="0"/>
          <a:chExt cx="0" cy="0"/>
        </a:xfrm>
      </p:grpSpPr>
      <p:sp>
        <p:nvSpPr>
          <p:cNvPr id="2" name="Main Headline" descr="Headline">
            <a:extLst>
              <a:ext uri="{FF2B5EF4-FFF2-40B4-BE49-F238E27FC236}">
                <a16:creationId xmlns:a16="http://schemas.microsoft.com/office/drawing/2014/main" id="{D136E2B9-C028-5142-BBB3-807BD19349DB}"/>
              </a:ext>
            </a:extLst>
          </p:cNvPr>
          <p:cNvSpPr>
            <a:spLocks noGrp="1"/>
          </p:cNvSpPr>
          <p:nvPr>
            <p:ph type="title" hasCustomPrompt="1"/>
          </p:nvPr>
        </p:nvSpPr>
        <p:spPr>
          <a:xfrm>
            <a:off x="360000" y="899999"/>
            <a:ext cx="8999900" cy="1368000"/>
          </a:xfrm>
        </p:spPr>
        <p:txBody>
          <a:bodyPr/>
          <a:lstStyle/>
          <a:p>
            <a:r>
              <a:rPr lang="en-GB"/>
              <a:t>Useful links &amp; contact details</a:t>
            </a:r>
            <a:endParaRPr lang="en-US"/>
          </a:p>
        </p:txBody>
      </p:sp>
      <p:sp>
        <p:nvSpPr>
          <p:cNvPr id="21" name="Text" descr="Text">
            <a:extLst>
              <a:ext uri="{FF2B5EF4-FFF2-40B4-BE49-F238E27FC236}">
                <a16:creationId xmlns:a16="http://schemas.microsoft.com/office/drawing/2014/main" id="{82579D70-1A08-DC42-8CE8-ACA8360A7F42}"/>
              </a:ext>
            </a:extLst>
          </p:cNvPr>
          <p:cNvSpPr>
            <a:spLocks noGrp="1"/>
          </p:cNvSpPr>
          <p:nvPr>
            <p:ph type="body" sz="quarter" idx="13"/>
          </p:nvPr>
        </p:nvSpPr>
        <p:spPr>
          <a:xfrm>
            <a:off x="360000" y="2412000"/>
            <a:ext cx="5399088" cy="3600000"/>
          </a:xfrm>
        </p:spPr>
        <p:txBody>
          <a:bodyPr/>
          <a:lstStyle>
            <a:lvl1pPr marL="180975" indent="-169863">
              <a:tabLst/>
              <a:defRPr sz="2400">
                <a:latin typeface="+mn-lt"/>
              </a:defRPr>
            </a:lvl1pPr>
          </a:lstStyle>
          <a:p>
            <a:pPr lvl="0"/>
            <a:r>
              <a:rPr lang="en-US"/>
              <a:t>Edit Master text styles</a:t>
            </a:r>
          </a:p>
        </p:txBody>
      </p:sp>
      <p:sp>
        <p:nvSpPr>
          <p:cNvPr id="22" name="Text" descr="Text">
            <a:extLst>
              <a:ext uri="{FF2B5EF4-FFF2-40B4-BE49-F238E27FC236}">
                <a16:creationId xmlns:a16="http://schemas.microsoft.com/office/drawing/2014/main" id="{82B359B7-CB0C-544C-88EE-891FC732EECE}"/>
              </a:ext>
            </a:extLst>
          </p:cNvPr>
          <p:cNvSpPr>
            <a:spLocks noGrp="1"/>
          </p:cNvSpPr>
          <p:nvPr>
            <p:ph type="body" sz="quarter" idx="14"/>
          </p:nvPr>
        </p:nvSpPr>
        <p:spPr>
          <a:xfrm>
            <a:off x="5940000" y="2412000"/>
            <a:ext cx="5399088" cy="3600000"/>
          </a:xfrm>
        </p:spPr>
        <p:txBody>
          <a:bodyPr/>
          <a:lstStyle>
            <a:lvl1pPr marL="180975" indent="-169863">
              <a:tabLst/>
              <a:defRPr sz="2400">
                <a:latin typeface="+mn-lt"/>
              </a:defRPr>
            </a:lvl1pPr>
          </a:lstStyle>
          <a:p>
            <a:pPr lvl="0"/>
            <a:r>
              <a:rPr lang="en-US" sz="2400">
                <a:latin typeface="Arial" panose="020B0604020202020204" pitchFamily="34" charset="0"/>
                <a:cs typeface="Arial" panose="020B0604020202020204" pitchFamily="34" charset="0"/>
              </a:rPr>
              <a:t>Edit Master text styles</a:t>
            </a:r>
          </a:p>
        </p:txBody>
      </p:sp>
      <p:sp>
        <p:nvSpPr>
          <p:cNvPr id="3" name="Date Placeholder 2">
            <a:extLst>
              <a:ext uri="{FF2B5EF4-FFF2-40B4-BE49-F238E27FC236}">
                <a16:creationId xmlns:a16="http://schemas.microsoft.com/office/drawing/2014/main" id="{06E4EAF8-165C-2D4A-9B32-495E40A0715F}"/>
              </a:ext>
            </a:extLst>
          </p:cNvPr>
          <p:cNvSpPr>
            <a:spLocks noGrp="1"/>
          </p:cNvSpPr>
          <p:nvPr>
            <p:ph type="dt" sz="half" idx="10"/>
          </p:nvPr>
        </p:nvSpPr>
        <p:spPr/>
        <p:txBody>
          <a:bodyPr/>
          <a:lstStyle/>
          <a:p>
            <a:pPr>
              <a:defRPr/>
            </a:pPr>
            <a:fld id="{C6478F44-CA4B-8F47-8400-2C19AC9A20AB}" type="datetimeFigureOut">
              <a:rPr lang="en-US" smtClean="0"/>
              <a:pPr>
                <a:defRPr/>
              </a:pPr>
              <a:t>2/10/2023</a:t>
            </a:fld>
            <a:endParaRPr lang="en-US"/>
          </a:p>
        </p:txBody>
      </p:sp>
      <p:sp>
        <p:nvSpPr>
          <p:cNvPr id="4" name="Footer Placeholder 3">
            <a:extLst>
              <a:ext uri="{FF2B5EF4-FFF2-40B4-BE49-F238E27FC236}">
                <a16:creationId xmlns:a16="http://schemas.microsoft.com/office/drawing/2014/main" id="{5EBBB3CA-848C-EF44-BEE5-EB67145F2B76}"/>
              </a:ext>
            </a:extLst>
          </p:cNvPr>
          <p:cNvSpPr>
            <a:spLocks noGrp="1"/>
          </p:cNvSpPr>
          <p:nvPr>
            <p:ph type="ftr" sz="quarter" idx="11"/>
          </p:nvPr>
        </p:nvSpPr>
        <p:spPr/>
        <p:txBody>
          <a:bodyPr/>
          <a:lstStyle/>
          <a:p>
            <a:pPr>
              <a:defRPr/>
            </a:pPr>
            <a:endParaRPr lang="en-US"/>
          </a:p>
        </p:txBody>
      </p:sp>
      <p:sp>
        <p:nvSpPr>
          <p:cNvPr id="5" name="Slide Number Placeholder 4">
            <a:extLst>
              <a:ext uri="{FF2B5EF4-FFF2-40B4-BE49-F238E27FC236}">
                <a16:creationId xmlns:a16="http://schemas.microsoft.com/office/drawing/2014/main" id="{BADB6E47-510B-8542-8D2A-81F475B8DED3}"/>
              </a:ext>
            </a:extLst>
          </p:cNvPr>
          <p:cNvSpPr>
            <a:spLocks noGrp="1"/>
          </p:cNvSpPr>
          <p:nvPr>
            <p:ph type="sldNum" sz="quarter" idx="12"/>
          </p:nvPr>
        </p:nvSpPr>
        <p:spPr/>
        <p:txBody>
          <a:bodyPr/>
          <a:lstStyle/>
          <a:p>
            <a:pPr>
              <a:defRPr/>
            </a:pPr>
            <a:fld id="{A68DF897-BF7D-364E-94C4-DBD7D61CD3A9}" type="slidenum">
              <a:rPr lang="en-US" smtClean="0"/>
              <a:pPr>
                <a:defRPr/>
              </a:pPr>
              <a:t>‹#›</a:t>
            </a:fld>
            <a:endParaRPr lang="en-US"/>
          </a:p>
        </p:txBody>
      </p:sp>
    </p:spTree>
    <p:extLst>
      <p:ext uri="{BB962C8B-B14F-4D97-AF65-F5344CB8AC3E}">
        <p14:creationId xmlns:p14="http://schemas.microsoft.com/office/powerpoint/2010/main" val="1363556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UCL Title slide 3">
    <p:spTree>
      <p:nvGrpSpPr>
        <p:cNvPr id="1" name=""/>
        <p:cNvGrpSpPr/>
        <p:nvPr/>
      </p:nvGrpSpPr>
      <p:grpSpPr>
        <a:xfrm>
          <a:off x="0" y="0"/>
          <a:ext cx="0" cy="0"/>
          <a:chOff x="0" y="0"/>
          <a:chExt cx="0" cy="0"/>
        </a:xfrm>
      </p:grpSpPr>
      <p:sp>
        <p:nvSpPr>
          <p:cNvPr id="13" name="Background">
            <a:extLst>
              <a:ext uri="{FF2B5EF4-FFF2-40B4-BE49-F238E27FC236}">
                <a16:creationId xmlns:a16="http://schemas.microsoft.com/office/drawing/2014/main" id="{7E0FC6D2-4499-5C4C-8C93-C7590708B796}"/>
              </a:ext>
            </a:extLst>
          </p:cNvPr>
          <p:cNvSpPr/>
          <p:nvPr/>
        </p:nvSpPr>
        <p:spPr>
          <a:xfrm>
            <a:off x="0" y="0"/>
            <a:ext cx="12192000" cy="142503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UCL Brand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25" cy="1341123"/>
          </a:xfrm>
          <a:prstGeom prst="rect">
            <a:avLst/>
          </a:prstGeom>
        </p:spPr>
      </p:pic>
      <p:sp>
        <p:nvSpPr>
          <p:cNvPr id="19" name="Department name">
            <a:extLst>
              <a:ext uri="{FF2B5EF4-FFF2-40B4-BE49-F238E27FC236}">
                <a16:creationId xmlns:a16="http://schemas.microsoft.com/office/drawing/2014/main" id="{879D505D-1EAF-D546-930D-569167276535}"/>
              </a:ext>
            </a:extLst>
          </p:cNvPr>
          <p:cNvSpPr>
            <a:spLocks noGrp="1"/>
          </p:cNvSpPr>
          <p:nvPr>
            <p:ph type="body" sz="quarter" idx="10" hasCustomPrompt="1"/>
          </p:nvPr>
        </p:nvSpPr>
        <p:spPr>
          <a:xfrm>
            <a:off x="360000" y="360000"/>
            <a:ext cx="5760000" cy="720000"/>
          </a:xfrm>
        </p:spPr>
        <p:txBody>
          <a:bodyPr/>
          <a:lstStyle>
            <a:lvl1pPr marL="11112" indent="0">
              <a:buNone/>
              <a:defRPr sz="1400" b="1" i="0" cap="all" baseline="0">
                <a:solidFill>
                  <a:srgbClr val="FFFFFF"/>
                </a:solidFill>
                <a:latin typeface="+mj-lt"/>
              </a:defRPr>
            </a:lvl1pPr>
          </a:lstStyle>
          <a:p>
            <a:pPr lvl="0"/>
            <a:r>
              <a:rPr lang="en-GB"/>
              <a:t>FACULTY, DEPARTMENT</a:t>
            </a:r>
            <a:endParaRPr lang="en-US"/>
          </a:p>
        </p:txBody>
      </p:sp>
      <p:sp>
        <p:nvSpPr>
          <p:cNvPr id="11" name="Picture" descr="Image">
            <a:extLst>
              <a:ext uri="{FF2B5EF4-FFF2-40B4-BE49-F238E27FC236}">
                <a16:creationId xmlns:a16="http://schemas.microsoft.com/office/drawing/2014/main" id="{D7C34FC0-F8B1-D041-9578-733D7F3C687D}"/>
              </a:ext>
            </a:extLst>
          </p:cNvPr>
          <p:cNvSpPr>
            <a:spLocks noGrp="1"/>
          </p:cNvSpPr>
          <p:nvPr>
            <p:ph type="pic" sz="quarter" idx="12" hasCustomPrompt="1"/>
          </p:nvPr>
        </p:nvSpPr>
        <p:spPr>
          <a:xfrm>
            <a:off x="0" y="1440000"/>
            <a:ext cx="12192000" cy="5421086"/>
          </a:xfrm>
          <a:ln>
            <a:noFill/>
          </a:ln>
        </p:spPr>
        <p:txBody>
          <a:bodyPr anchor="b" anchorCtr="0"/>
          <a:lstStyle>
            <a:lvl1pPr marL="11112" indent="0" algn="ctr">
              <a:buNone/>
              <a:defRPr sz="2400"/>
            </a:lvl1pPr>
          </a:lstStyle>
          <a:p>
            <a:r>
              <a:rPr lang="en-GB"/>
              <a:t>Click to add picture</a:t>
            </a:r>
            <a:br>
              <a:rPr lang="en-GB"/>
            </a:br>
            <a:endParaRPr lang="en-GB"/>
          </a:p>
          <a:p>
            <a:endParaRPr lang="en-US"/>
          </a:p>
          <a:p>
            <a:endParaRPr lang="en-US"/>
          </a:p>
          <a:p>
            <a:endParaRPr lang="en-US"/>
          </a:p>
        </p:txBody>
      </p:sp>
      <p:sp>
        <p:nvSpPr>
          <p:cNvPr id="10" name="Main Headline" descr="Headline">
            <a:extLst>
              <a:ext uri="{FF2B5EF4-FFF2-40B4-BE49-F238E27FC236}">
                <a16:creationId xmlns:a16="http://schemas.microsoft.com/office/drawing/2014/main" id="{5F848594-69CD-DA4E-BB25-23F671A7C1BC}"/>
              </a:ext>
            </a:extLst>
          </p:cNvPr>
          <p:cNvSpPr>
            <a:spLocks noGrp="1"/>
          </p:cNvSpPr>
          <p:nvPr>
            <p:ph type="title" hasCustomPrompt="1"/>
          </p:nvPr>
        </p:nvSpPr>
        <p:spPr>
          <a:xfrm>
            <a:off x="0" y="1549105"/>
            <a:ext cx="7560000" cy="2340000"/>
          </a:xfrm>
          <a:solidFill>
            <a:srgbClr val="FFFFFF"/>
          </a:solidFill>
        </p:spPr>
        <p:txBody>
          <a:bodyPr lIns="360000" tIns="180000"/>
          <a:lstStyle>
            <a:lvl1pPr>
              <a:defRPr baseline="0">
                <a:solidFill>
                  <a:srgbClr val="000000"/>
                </a:solidFill>
              </a:defRPr>
            </a:lvl1pPr>
          </a:lstStyle>
          <a:p>
            <a:r>
              <a:rPr lang="en-US"/>
              <a:t>Main headline,</a:t>
            </a:r>
            <a:br>
              <a:rPr lang="en-US"/>
            </a:br>
            <a:r>
              <a:rPr lang="en-US"/>
              <a:t>Arial 44pt bold</a:t>
            </a:r>
          </a:p>
        </p:txBody>
      </p:sp>
      <p:sp>
        <p:nvSpPr>
          <p:cNvPr id="5" name="Sub Heading" descr="Sub heading">
            <a:extLst>
              <a:ext uri="{FF2B5EF4-FFF2-40B4-BE49-F238E27FC236}">
                <a16:creationId xmlns:a16="http://schemas.microsoft.com/office/drawing/2014/main" id="{D5AB2EC5-97D3-8D44-BB0B-9125E87D1F9D}"/>
              </a:ext>
            </a:extLst>
          </p:cNvPr>
          <p:cNvSpPr>
            <a:spLocks noGrp="1"/>
          </p:cNvSpPr>
          <p:nvPr>
            <p:ph type="body" sz="quarter" idx="11"/>
          </p:nvPr>
        </p:nvSpPr>
        <p:spPr>
          <a:xfrm>
            <a:off x="359999" y="3239999"/>
            <a:ext cx="6840000" cy="651777"/>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600" baseline="0">
                <a:solidFill>
                  <a:schemeClr val="tx1"/>
                </a:solidFill>
                <a:latin typeface="Arial" panose="020B0604020202020204" pitchFamily="34" charset="0"/>
                <a:cs typeface="Arial" panose="020B0604020202020204" pitchFamily="34" charset="0"/>
              </a:rPr>
              <a:t>Edit Master text styles</a:t>
            </a:r>
          </a:p>
        </p:txBody>
      </p:sp>
    </p:spTree>
    <p:extLst>
      <p:ext uri="{BB962C8B-B14F-4D97-AF65-F5344CB8AC3E}">
        <p14:creationId xmlns:p14="http://schemas.microsoft.com/office/powerpoint/2010/main" val="1160840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UCL Title slide 2 - single line headline">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8FD8CE85-9178-344E-BC9E-19B545ECA60C}"/>
              </a:ext>
            </a:extLst>
          </p:cNvPr>
          <p:cNvSpPr/>
          <p:nvPr/>
        </p:nvSpPr>
        <p:spPr>
          <a:xfrm>
            <a:off x="0" y="-1"/>
            <a:ext cx="12192000" cy="2520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UCL Brand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25" cy="1341123"/>
          </a:xfrm>
          <a:prstGeom prst="rect">
            <a:avLst/>
          </a:prstGeom>
        </p:spPr>
      </p:pic>
      <p:sp>
        <p:nvSpPr>
          <p:cNvPr id="19" name="Department name">
            <a:extLst>
              <a:ext uri="{FF2B5EF4-FFF2-40B4-BE49-F238E27FC236}">
                <a16:creationId xmlns:a16="http://schemas.microsoft.com/office/drawing/2014/main" id="{879D505D-1EAF-D546-930D-569167276535}"/>
              </a:ext>
            </a:extLst>
          </p:cNvPr>
          <p:cNvSpPr>
            <a:spLocks noGrp="1"/>
          </p:cNvSpPr>
          <p:nvPr>
            <p:ph type="body" sz="quarter" idx="10" hasCustomPrompt="1"/>
          </p:nvPr>
        </p:nvSpPr>
        <p:spPr>
          <a:xfrm>
            <a:off x="360000" y="360000"/>
            <a:ext cx="5760000" cy="720000"/>
          </a:xfrm>
        </p:spPr>
        <p:txBody>
          <a:bodyPr/>
          <a:lstStyle>
            <a:lvl1pPr marL="11112" indent="0">
              <a:buNone/>
              <a:defRPr sz="1400" b="1" i="0" cap="all" baseline="0">
                <a:solidFill>
                  <a:srgbClr val="FFFFFF"/>
                </a:solidFill>
                <a:latin typeface="+mj-lt"/>
              </a:defRPr>
            </a:lvl1pPr>
          </a:lstStyle>
          <a:p>
            <a:pPr lvl="0"/>
            <a:r>
              <a:rPr lang="en-GB"/>
              <a:t>FACULTY, DEPARTMENT</a:t>
            </a:r>
            <a:endParaRPr lang="en-US"/>
          </a:p>
        </p:txBody>
      </p:sp>
      <p:sp>
        <p:nvSpPr>
          <p:cNvPr id="10" name="Main Headline" descr="Headline">
            <a:extLst>
              <a:ext uri="{FF2B5EF4-FFF2-40B4-BE49-F238E27FC236}">
                <a16:creationId xmlns:a16="http://schemas.microsoft.com/office/drawing/2014/main" id="{14916FEE-2CA1-274A-AB9A-27AE550ED61F}"/>
              </a:ext>
            </a:extLst>
          </p:cNvPr>
          <p:cNvSpPr>
            <a:spLocks noGrp="1" noChangeArrowheads="1"/>
          </p:cNvSpPr>
          <p:nvPr>
            <p:ph type="title" hasCustomPrompt="1"/>
          </p:nvPr>
        </p:nvSpPr>
        <p:spPr bwMode="auto">
          <a:xfrm>
            <a:off x="360000" y="1620000"/>
            <a:ext cx="10800690" cy="81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marR="0" indent="0" algn="l" defTabSz="914400" rtl="0" eaLnBrk="1" fontAlgn="base" latinLnBrk="0" hangingPunct="1">
              <a:lnSpc>
                <a:spcPct val="90000"/>
              </a:lnSpc>
              <a:spcBef>
                <a:spcPct val="0"/>
              </a:spcBef>
              <a:spcAft>
                <a:spcPct val="0"/>
              </a:spcAft>
              <a:buClrTx/>
              <a:buSzTx/>
              <a:buFontTx/>
              <a:buNone/>
              <a:tabLst/>
              <a:defRPr/>
            </a:lvl1p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a:t>Main headline, Arial 44pt bold</a:t>
            </a:r>
            <a:br>
              <a:rPr lang="en-US"/>
            </a:br>
            <a:endParaRPr lang="en-US" altLang="en-US"/>
          </a:p>
        </p:txBody>
      </p:sp>
      <p:sp>
        <p:nvSpPr>
          <p:cNvPr id="11" name="Picture " descr="Image">
            <a:extLst>
              <a:ext uri="{FF2B5EF4-FFF2-40B4-BE49-F238E27FC236}">
                <a16:creationId xmlns:a16="http://schemas.microsoft.com/office/drawing/2014/main" id="{7AAB61C2-2ECC-1549-9211-9297F9B818DB}"/>
              </a:ext>
            </a:extLst>
          </p:cNvPr>
          <p:cNvSpPr>
            <a:spLocks noGrp="1"/>
          </p:cNvSpPr>
          <p:nvPr>
            <p:ph type="pic" sz="quarter" idx="12" hasCustomPrompt="1"/>
          </p:nvPr>
        </p:nvSpPr>
        <p:spPr>
          <a:xfrm>
            <a:off x="0" y="2505456"/>
            <a:ext cx="12192000" cy="4352544"/>
          </a:xfrm>
          <a:ln>
            <a:noFill/>
          </a:ln>
        </p:spPr>
        <p:txBody>
          <a:bodyPr anchor="b" anchorCtr="0"/>
          <a:lstStyle>
            <a:lvl1pPr marL="11112" indent="0" algn="ctr">
              <a:buNone/>
              <a:defRPr sz="2400"/>
            </a:lvl1pPr>
          </a:lstStyle>
          <a:p>
            <a:r>
              <a:rPr lang="en-GB"/>
              <a:t>Click to add picture</a:t>
            </a:r>
            <a:br>
              <a:rPr lang="en-GB"/>
            </a:br>
            <a:endParaRPr lang="en-GB"/>
          </a:p>
          <a:p>
            <a:endParaRPr lang="en-US"/>
          </a:p>
          <a:p>
            <a:endParaRPr lang="en-US"/>
          </a:p>
          <a:p>
            <a:endParaRPr lang="en-US"/>
          </a:p>
        </p:txBody>
      </p:sp>
    </p:spTree>
    <p:extLst>
      <p:ext uri="{BB962C8B-B14F-4D97-AF65-F5344CB8AC3E}">
        <p14:creationId xmlns:p14="http://schemas.microsoft.com/office/powerpoint/2010/main" val="4077398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UCL Title - Double line - no image">
    <p:spTree>
      <p:nvGrpSpPr>
        <p:cNvPr id="1" name=""/>
        <p:cNvGrpSpPr/>
        <p:nvPr/>
      </p:nvGrpSpPr>
      <p:grpSpPr>
        <a:xfrm>
          <a:off x="0" y="0"/>
          <a:ext cx="0" cy="0"/>
          <a:chOff x="0" y="0"/>
          <a:chExt cx="0" cy="0"/>
        </a:xfrm>
      </p:grpSpPr>
      <p:sp>
        <p:nvSpPr>
          <p:cNvPr id="12" name="Background">
            <a:extLst>
              <a:ext uri="{FF2B5EF4-FFF2-40B4-BE49-F238E27FC236}">
                <a16:creationId xmlns:a16="http://schemas.microsoft.com/office/drawing/2014/main" id="{271759B8-0ABB-3643-884B-0A918443C549}"/>
              </a:ext>
            </a:extLst>
          </p:cNvPr>
          <p:cNvSpPr/>
          <p:nvPr/>
        </p:nvSpPr>
        <p:spPr>
          <a:xfrm>
            <a:off x="0" y="0"/>
            <a:ext cx="12192000" cy="142503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UCL Brand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25" cy="1341123"/>
          </a:xfrm>
          <a:prstGeom prst="rect">
            <a:avLst/>
          </a:prstGeom>
        </p:spPr>
      </p:pic>
      <p:sp>
        <p:nvSpPr>
          <p:cNvPr id="19" name="Department name">
            <a:extLst>
              <a:ext uri="{FF2B5EF4-FFF2-40B4-BE49-F238E27FC236}">
                <a16:creationId xmlns:a16="http://schemas.microsoft.com/office/drawing/2014/main" id="{879D505D-1EAF-D546-930D-569167276535}"/>
              </a:ext>
            </a:extLst>
          </p:cNvPr>
          <p:cNvSpPr>
            <a:spLocks noGrp="1"/>
          </p:cNvSpPr>
          <p:nvPr>
            <p:ph type="body" sz="quarter" idx="10" hasCustomPrompt="1"/>
          </p:nvPr>
        </p:nvSpPr>
        <p:spPr>
          <a:xfrm>
            <a:off x="360000" y="360000"/>
            <a:ext cx="5760000" cy="720000"/>
          </a:xfrm>
        </p:spPr>
        <p:txBody>
          <a:bodyPr/>
          <a:lstStyle>
            <a:lvl1pPr marL="11112" indent="0">
              <a:buNone/>
              <a:defRPr sz="1400" b="1" i="0" cap="all" baseline="0">
                <a:solidFill>
                  <a:srgbClr val="FFFFFF"/>
                </a:solidFill>
                <a:latin typeface="+mj-lt"/>
              </a:defRPr>
            </a:lvl1pPr>
          </a:lstStyle>
          <a:p>
            <a:pPr lvl="0"/>
            <a:r>
              <a:rPr lang="en-GB"/>
              <a:t>FACULTY, DEPARTMENT</a:t>
            </a:r>
            <a:endParaRPr lang="en-US"/>
          </a:p>
        </p:txBody>
      </p:sp>
      <p:sp>
        <p:nvSpPr>
          <p:cNvPr id="2" name="Background">
            <a:extLst>
              <a:ext uri="{FF2B5EF4-FFF2-40B4-BE49-F238E27FC236}">
                <a16:creationId xmlns:a16="http://schemas.microsoft.com/office/drawing/2014/main" id="{8FD8CE85-9178-344E-BC9E-19B545ECA60C}"/>
              </a:ext>
              <a:ext uri="{C183D7F6-B498-43B3-948B-1728B52AA6E4}">
                <adec:decorative xmlns:adec="http://schemas.microsoft.com/office/drawing/2017/decorative" val="1"/>
              </a:ext>
            </a:extLst>
          </p:cNvPr>
          <p:cNvSpPr/>
          <p:nvPr/>
        </p:nvSpPr>
        <p:spPr>
          <a:xfrm>
            <a:off x="0" y="1440000"/>
            <a:ext cx="12192000" cy="16792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Main Headline" descr="Headline">
            <a:extLst>
              <a:ext uri="{FF2B5EF4-FFF2-40B4-BE49-F238E27FC236}">
                <a16:creationId xmlns:a16="http://schemas.microsoft.com/office/drawing/2014/main" id="{0AFC6B55-24BD-7545-82A9-DD37164DF15B}"/>
              </a:ext>
            </a:extLst>
          </p:cNvPr>
          <p:cNvSpPr>
            <a:spLocks noGrp="1" noChangeArrowheads="1"/>
          </p:cNvSpPr>
          <p:nvPr>
            <p:ph type="title" hasCustomPrompt="1"/>
          </p:nvPr>
        </p:nvSpPr>
        <p:spPr bwMode="auto">
          <a:xfrm>
            <a:off x="360000" y="1620000"/>
            <a:ext cx="10800690" cy="13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marR="0" indent="0" algn="l" defTabSz="914400" rtl="0" eaLnBrk="1" fontAlgn="base" latinLnBrk="0" hangingPunct="1">
              <a:lnSpc>
                <a:spcPct val="90000"/>
              </a:lnSpc>
              <a:spcBef>
                <a:spcPct val="0"/>
              </a:spcBef>
              <a:spcAft>
                <a:spcPct val="0"/>
              </a:spcAft>
              <a:buClrTx/>
              <a:buSzTx/>
              <a:buFontTx/>
              <a:buNone/>
              <a:tabLst/>
              <a:defRPr/>
            </a:lvl1p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a:t>Main headline, Arial 44pt bold</a:t>
            </a:r>
            <a:br>
              <a:rPr lang="en-US"/>
            </a:br>
            <a:endParaRPr lang="en-US" altLang="en-US"/>
          </a:p>
        </p:txBody>
      </p:sp>
      <p:sp>
        <p:nvSpPr>
          <p:cNvPr id="10" name="Sub Heading" descr="Sub heading">
            <a:extLst>
              <a:ext uri="{FF2B5EF4-FFF2-40B4-BE49-F238E27FC236}">
                <a16:creationId xmlns:a16="http://schemas.microsoft.com/office/drawing/2014/main" id="{790EF792-5BFA-7942-944E-20B5F5BA61DD}"/>
              </a:ext>
            </a:extLst>
          </p:cNvPr>
          <p:cNvSpPr>
            <a:spLocks noGrp="1"/>
          </p:cNvSpPr>
          <p:nvPr>
            <p:ph type="body" sz="quarter" idx="11"/>
          </p:nvPr>
        </p:nvSpPr>
        <p:spPr>
          <a:xfrm>
            <a:off x="359999" y="3420000"/>
            <a:ext cx="9000000" cy="1908000"/>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pPr lvl="0"/>
            <a:r>
              <a:rPr lang="en-US"/>
              <a:t>Edit Master text styles</a:t>
            </a:r>
          </a:p>
        </p:txBody>
      </p:sp>
    </p:spTree>
    <p:extLst>
      <p:ext uri="{BB962C8B-B14F-4D97-AF65-F5344CB8AC3E}">
        <p14:creationId xmlns:p14="http://schemas.microsoft.com/office/powerpoint/2010/main" val="3507044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UCL Title  - Double line - half image">
    <p:spTree>
      <p:nvGrpSpPr>
        <p:cNvPr id="1" name=""/>
        <p:cNvGrpSpPr/>
        <p:nvPr/>
      </p:nvGrpSpPr>
      <p:grpSpPr>
        <a:xfrm>
          <a:off x="0" y="0"/>
          <a:ext cx="0" cy="0"/>
          <a:chOff x="0" y="0"/>
          <a:chExt cx="0" cy="0"/>
        </a:xfrm>
      </p:grpSpPr>
      <p:sp>
        <p:nvSpPr>
          <p:cNvPr id="13" name="Background">
            <a:extLst>
              <a:ext uri="{FF2B5EF4-FFF2-40B4-BE49-F238E27FC236}">
                <a16:creationId xmlns:a16="http://schemas.microsoft.com/office/drawing/2014/main" id="{59606069-DCB2-E341-97E0-98600856E2E5}"/>
              </a:ext>
            </a:extLst>
          </p:cNvPr>
          <p:cNvSpPr/>
          <p:nvPr/>
        </p:nvSpPr>
        <p:spPr>
          <a:xfrm>
            <a:off x="0" y="0"/>
            <a:ext cx="12192000" cy="142503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UCL Brand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25" cy="1341123"/>
          </a:xfrm>
          <a:prstGeom prst="rect">
            <a:avLst/>
          </a:prstGeom>
        </p:spPr>
      </p:pic>
      <p:sp>
        <p:nvSpPr>
          <p:cNvPr id="19" name="Department name">
            <a:extLst>
              <a:ext uri="{FF2B5EF4-FFF2-40B4-BE49-F238E27FC236}">
                <a16:creationId xmlns:a16="http://schemas.microsoft.com/office/drawing/2014/main" id="{879D505D-1EAF-D546-930D-569167276535}"/>
              </a:ext>
            </a:extLst>
          </p:cNvPr>
          <p:cNvSpPr>
            <a:spLocks noGrp="1"/>
          </p:cNvSpPr>
          <p:nvPr>
            <p:ph type="body" sz="quarter" idx="10" hasCustomPrompt="1"/>
          </p:nvPr>
        </p:nvSpPr>
        <p:spPr>
          <a:xfrm>
            <a:off x="360000" y="360000"/>
            <a:ext cx="5760000" cy="720000"/>
          </a:xfrm>
        </p:spPr>
        <p:txBody>
          <a:bodyPr/>
          <a:lstStyle>
            <a:lvl1pPr marL="11112" indent="0">
              <a:buNone/>
              <a:defRPr sz="1400" b="1" i="0" cap="all" baseline="0">
                <a:solidFill>
                  <a:srgbClr val="FFFFFF"/>
                </a:solidFill>
                <a:latin typeface="+mj-lt"/>
              </a:defRPr>
            </a:lvl1pPr>
          </a:lstStyle>
          <a:p>
            <a:pPr lvl="0"/>
            <a:r>
              <a:rPr lang="en-GB"/>
              <a:t>FACULTY, DEPARTMENT</a:t>
            </a:r>
            <a:endParaRPr lang="en-US"/>
          </a:p>
        </p:txBody>
      </p:sp>
      <p:sp>
        <p:nvSpPr>
          <p:cNvPr id="12" name="Picture" descr="Image">
            <a:extLst>
              <a:ext uri="{FF2B5EF4-FFF2-40B4-BE49-F238E27FC236}">
                <a16:creationId xmlns:a16="http://schemas.microsoft.com/office/drawing/2014/main" id="{A724F846-9E16-0743-9A5C-ED2946248F5A}"/>
              </a:ext>
            </a:extLst>
          </p:cNvPr>
          <p:cNvSpPr>
            <a:spLocks noGrp="1"/>
          </p:cNvSpPr>
          <p:nvPr>
            <p:ph type="pic" sz="quarter" idx="12" hasCustomPrompt="1"/>
          </p:nvPr>
        </p:nvSpPr>
        <p:spPr>
          <a:xfrm>
            <a:off x="0" y="1436914"/>
            <a:ext cx="12192000" cy="1682804"/>
          </a:xfrm>
          <a:ln>
            <a:noFill/>
          </a:ln>
        </p:spPr>
        <p:txBody>
          <a:bodyPr anchor="b" anchorCtr="0"/>
          <a:lstStyle>
            <a:lvl1pPr marL="11112" indent="0" algn="ctr">
              <a:buNone/>
              <a:defRPr sz="2400"/>
            </a:lvl1pPr>
          </a:lstStyle>
          <a:p>
            <a:r>
              <a:rPr lang="en-GB"/>
              <a:t>Click to add picture</a:t>
            </a:r>
            <a:br>
              <a:rPr lang="en-GB"/>
            </a:br>
            <a:endParaRPr lang="en-GB"/>
          </a:p>
        </p:txBody>
      </p:sp>
      <p:sp>
        <p:nvSpPr>
          <p:cNvPr id="2" name="Background">
            <a:extLst>
              <a:ext uri="{FF2B5EF4-FFF2-40B4-BE49-F238E27FC236}">
                <a16:creationId xmlns:a16="http://schemas.microsoft.com/office/drawing/2014/main" id="{8FD8CE85-9178-344E-BC9E-19B545ECA60C}"/>
              </a:ext>
              <a:ext uri="{C183D7F6-B498-43B3-948B-1728B52AA6E4}">
                <adec:decorative xmlns:adec="http://schemas.microsoft.com/office/drawing/2017/decorative" val="1"/>
              </a:ext>
            </a:extLst>
          </p:cNvPr>
          <p:cNvSpPr/>
          <p:nvPr/>
        </p:nvSpPr>
        <p:spPr>
          <a:xfrm flipV="1">
            <a:off x="0" y="3122579"/>
            <a:ext cx="12192000" cy="37354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Main Headline" descr="Headline">
            <a:extLst>
              <a:ext uri="{FF2B5EF4-FFF2-40B4-BE49-F238E27FC236}">
                <a16:creationId xmlns:a16="http://schemas.microsoft.com/office/drawing/2014/main" id="{F393605F-7BBC-284E-8DAE-0B5B84113824}"/>
              </a:ext>
            </a:extLst>
          </p:cNvPr>
          <p:cNvSpPr>
            <a:spLocks noGrp="1" noChangeArrowheads="1"/>
          </p:cNvSpPr>
          <p:nvPr>
            <p:ph type="title" hasCustomPrompt="1"/>
          </p:nvPr>
        </p:nvSpPr>
        <p:spPr bwMode="auto">
          <a:xfrm>
            <a:off x="360000" y="3470479"/>
            <a:ext cx="10800690" cy="13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marR="0" indent="0" algn="l" defTabSz="914400" rtl="0" eaLnBrk="1" fontAlgn="base" latinLnBrk="0" hangingPunct="1">
              <a:lnSpc>
                <a:spcPct val="90000"/>
              </a:lnSpc>
              <a:spcBef>
                <a:spcPct val="0"/>
              </a:spcBef>
              <a:spcAft>
                <a:spcPct val="0"/>
              </a:spcAft>
              <a:buClrTx/>
              <a:buSzTx/>
              <a:buFontTx/>
              <a:buNone/>
              <a:tabLst/>
              <a:defRPr/>
            </a:lvl1p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a:t>Main headline, Arial 44pt bold</a:t>
            </a:r>
            <a:br>
              <a:rPr lang="en-US"/>
            </a:br>
            <a:endParaRPr lang="en-US" altLang="en-US"/>
          </a:p>
        </p:txBody>
      </p:sp>
      <p:sp>
        <p:nvSpPr>
          <p:cNvPr id="10" name="Sub Heading" descr="Sub heading">
            <a:extLst>
              <a:ext uri="{FF2B5EF4-FFF2-40B4-BE49-F238E27FC236}">
                <a16:creationId xmlns:a16="http://schemas.microsoft.com/office/drawing/2014/main" id="{790EF792-5BFA-7942-944E-20B5F5BA61DD}"/>
              </a:ext>
            </a:extLst>
          </p:cNvPr>
          <p:cNvSpPr>
            <a:spLocks noGrp="1"/>
          </p:cNvSpPr>
          <p:nvPr>
            <p:ph type="body" sz="quarter" idx="11"/>
          </p:nvPr>
        </p:nvSpPr>
        <p:spPr>
          <a:xfrm>
            <a:off x="359999" y="4950000"/>
            <a:ext cx="9000000" cy="1908000"/>
          </a:xfrm>
        </p:spPr>
        <p:txBody>
          <a:bodyPr/>
          <a:lstStyle>
            <a:lvl1pPr marL="0" marR="0" indent="0" algn="l" defTabSz="914400" rtl="0" eaLnBrk="0" fontAlgn="base" latinLnBrk="0" hangingPunct="0">
              <a:lnSpc>
                <a:spcPct val="100000"/>
              </a:lnSpc>
              <a:spcBef>
                <a:spcPct val="0"/>
              </a:spcBef>
              <a:spcAft>
                <a:spcPct val="0"/>
              </a:spcAft>
              <a:buClrTx/>
              <a:buSzTx/>
              <a:buFontTx/>
              <a:buNone/>
              <a:tabLst/>
              <a:defRPr/>
            </a:lvl1pPr>
          </a:lstStyle>
          <a:p>
            <a:pPr lvl="0"/>
            <a:r>
              <a:rPr lang="en-US"/>
              <a:t>Edit Master text styles</a:t>
            </a:r>
          </a:p>
        </p:txBody>
      </p:sp>
    </p:spTree>
    <p:extLst>
      <p:ext uri="{BB962C8B-B14F-4D97-AF65-F5344CB8AC3E}">
        <p14:creationId xmlns:p14="http://schemas.microsoft.com/office/powerpoint/2010/main" val="3723400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Divider - section start 1">
    <p:spTree>
      <p:nvGrpSpPr>
        <p:cNvPr id="1" name=""/>
        <p:cNvGrpSpPr/>
        <p:nvPr/>
      </p:nvGrpSpPr>
      <p:grpSpPr>
        <a:xfrm>
          <a:off x="0" y="0"/>
          <a:ext cx="0" cy="0"/>
          <a:chOff x="0" y="0"/>
          <a:chExt cx="0" cy="0"/>
        </a:xfrm>
      </p:grpSpPr>
      <p:sp>
        <p:nvSpPr>
          <p:cNvPr id="6" name="Main Headline" descr="Headline">
            <a:extLst>
              <a:ext uri="{FF2B5EF4-FFF2-40B4-BE49-F238E27FC236}">
                <a16:creationId xmlns:a16="http://schemas.microsoft.com/office/drawing/2014/main" id="{F833FB40-EB53-5843-98C6-9C72F5A14103}"/>
              </a:ext>
            </a:extLst>
          </p:cNvPr>
          <p:cNvSpPr>
            <a:spLocks noGrp="1"/>
          </p:cNvSpPr>
          <p:nvPr>
            <p:ph type="title" hasCustomPrompt="1"/>
          </p:nvPr>
        </p:nvSpPr>
        <p:spPr>
          <a:xfrm>
            <a:off x="-2" y="1008000"/>
            <a:ext cx="10080000" cy="2880000"/>
          </a:xfrm>
          <a:solidFill>
            <a:srgbClr val="FFFFFF"/>
          </a:solidFill>
        </p:spPr>
        <p:txBody>
          <a:bodyPr lIns="360000" tIns="180000"/>
          <a:lstStyle>
            <a:lvl1pPr>
              <a:defRPr baseline="0">
                <a:solidFill>
                  <a:srgbClr val="000000"/>
                </a:solidFill>
              </a:defRPr>
            </a:lvl1pPr>
          </a:lstStyle>
          <a:p>
            <a:r>
              <a:rPr lang="en-US"/>
              <a:t>Main headline, Arial 44pt bold</a:t>
            </a:r>
          </a:p>
        </p:txBody>
      </p:sp>
      <p:sp>
        <p:nvSpPr>
          <p:cNvPr id="11" name="Sub Heading" descr="Sub heading">
            <a:extLst>
              <a:ext uri="{FF2B5EF4-FFF2-40B4-BE49-F238E27FC236}">
                <a16:creationId xmlns:a16="http://schemas.microsoft.com/office/drawing/2014/main" id="{169F44E5-11A5-074E-ADAE-05ACB4110AED}"/>
              </a:ext>
            </a:extLst>
          </p:cNvPr>
          <p:cNvSpPr>
            <a:spLocks noGrp="1"/>
          </p:cNvSpPr>
          <p:nvPr>
            <p:ph type="body" sz="quarter" idx="15" hasCustomPrompt="1"/>
          </p:nvPr>
        </p:nvSpPr>
        <p:spPr>
          <a:xfrm>
            <a:off x="359228" y="2308225"/>
            <a:ext cx="8719457" cy="1447800"/>
          </a:xfrm>
        </p:spPr>
        <p:txBody>
          <a:bodyPr/>
          <a:lstStyle>
            <a:lvl1pPr marL="11112" indent="0">
              <a:buNone/>
              <a:defRPr>
                <a:solidFill>
                  <a:srgbClr val="000000"/>
                </a:solidFill>
              </a:defRPr>
            </a:lvl1pPr>
          </a:lstStyle>
          <a:p>
            <a:pPr lvl="0"/>
            <a:r>
              <a:rPr lang="en-GB"/>
              <a:t>Large text size, Arial 36 point</a:t>
            </a:r>
          </a:p>
        </p:txBody>
      </p:sp>
      <p:sp>
        <p:nvSpPr>
          <p:cNvPr id="3" name="Text" descr="Main text">
            <a:extLst>
              <a:ext uri="{FF2B5EF4-FFF2-40B4-BE49-F238E27FC236}">
                <a16:creationId xmlns:a16="http://schemas.microsoft.com/office/drawing/2014/main" id="{2EF862B8-1DA8-F84D-B71C-ED32E4C1E65F}"/>
              </a:ext>
            </a:extLst>
          </p:cNvPr>
          <p:cNvSpPr>
            <a:spLocks noGrp="1"/>
          </p:cNvSpPr>
          <p:nvPr>
            <p:ph type="body" sz="quarter" idx="13"/>
          </p:nvPr>
        </p:nvSpPr>
        <p:spPr>
          <a:xfrm>
            <a:off x="360000" y="4176077"/>
            <a:ext cx="5400000" cy="1483200"/>
          </a:xfrm>
        </p:spPr>
        <p:txBody>
          <a:bodyPr/>
          <a:lstStyle>
            <a:lvl1pPr marL="225425" indent="-215900">
              <a:buFont typeface="Arial" panose="020B0604020202020204" pitchFamily="34" charset="0"/>
              <a:buChar char="•"/>
              <a:tabLst/>
              <a:defRPr sz="2400"/>
            </a:lvl1pPr>
          </a:lstStyle>
          <a:p>
            <a:pPr lvl="0"/>
            <a:r>
              <a:rPr lang="en-US" sz="2400">
                <a:latin typeface="Arial" panose="020B0604020202020204" pitchFamily="34" charset="0"/>
                <a:cs typeface="Arial" panose="020B0604020202020204" pitchFamily="34" charset="0"/>
              </a:rPr>
              <a:t>Edit Master text styles</a:t>
            </a:r>
          </a:p>
        </p:txBody>
      </p:sp>
      <p:sp>
        <p:nvSpPr>
          <p:cNvPr id="10" name="Text" descr="Main text">
            <a:extLst>
              <a:ext uri="{FF2B5EF4-FFF2-40B4-BE49-F238E27FC236}">
                <a16:creationId xmlns:a16="http://schemas.microsoft.com/office/drawing/2014/main" id="{C2A66C45-730D-F54A-A6B0-8A42E75C38AD}"/>
              </a:ext>
            </a:extLst>
          </p:cNvPr>
          <p:cNvSpPr>
            <a:spLocks noGrp="1"/>
          </p:cNvSpPr>
          <p:nvPr>
            <p:ph type="body" sz="quarter" idx="14"/>
          </p:nvPr>
        </p:nvSpPr>
        <p:spPr>
          <a:xfrm>
            <a:off x="5940000" y="4176077"/>
            <a:ext cx="5400000" cy="1483200"/>
          </a:xfrm>
        </p:spPr>
        <p:txBody>
          <a:bodyPr/>
          <a:lstStyle>
            <a:lvl1pPr marL="180975" marR="0" indent="-180975"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sz="1800" baseline="0"/>
            </a:lvl1pPr>
          </a:lstStyle>
          <a:p>
            <a:pPr marL="285750" marR="0" lvl="0" indent="-285750" algn="l" defTabSz="914400" rtl="0" eaLnBrk="1" fontAlgn="base" latinLnBrk="0" hangingPunct="1">
              <a:lnSpc>
                <a:spcPct val="90000"/>
              </a:lnSpc>
              <a:spcBef>
                <a:spcPts val="1000"/>
              </a:spcBef>
              <a:spcAft>
                <a:spcPct val="0"/>
              </a:spcAft>
              <a:buClrTx/>
              <a:buSzTx/>
              <a:tabLst/>
              <a:defRPr/>
            </a:pPr>
            <a:r>
              <a:rPr lang="en-US">
                <a:latin typeface="Arial" panose="020B0604020202020204" pitchFamily="34" charset="0"/>
                <a:cs typeface="Arial" panose="020B0604020202020204" pitchFamily="34" charset="0"/>
              </a:rPr>
              <a:t>Edit Master text styles</a:t>
            </a:r>
          </a:p>
        </p:txBody>
      </p:sp>
    </p:spTree>
    <p:extLst>
      <p:ext uri="{BB962C8B-B14F-4D97-AF65-F5344CB8AC3E}">
        <p14:creationId xmlns:p14="http://schemas.microsoft.com/office/powerpoint/2010/main" val="1036766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Divider - section start 2">
    <p:spTree>
      <p:nvGrpSpPr>
        <p:cNvPr id="1" name=""/>
        <p:cNvGrpSpPr/>
        <p:nvPr/>
      </p:nvGrpSpPr>
      <p:grpSpPr>
        <a:xfrm>
          <a:off x="0" y="0"/>
          <a:ext cx="0" cy="0"/>
          <a:chOff x="0" y="0"/>
          <a:chExt cx="0" cy="0"/>
        </a:xfrm>
      </p:grpSpPr>
      <p:sp>
        <p:nvSpPr>
          <p:cNvPr id="6" name="Main Headline" descr="Headline">
            <a:extLst>
              <a:ext uri="{FF2B5EF4-FFF2-40B4-BE49-F238E27FC236}">
                <a16:creationId xmlns:a16="http://schemas.microsoft.com/office/drawing/2014/main" id="{F833FB40-EB53-5843-98C6-9C72F5A14103}"/>
              </a:ext>
            </a:extLst>
          </p:cNvPr>
          <p:cNvSpPr>
            <a:spLocks noGrp="1"/>
          </p:cNvSpPr>
          <p:nvPr>
            <p:ph type="title" hasCustomPrompt="1"/>
          </p:nvPr>
        </p:nvSpPr>
        <p:spPr>
          <a:xfrm>
            <a:off x="-2" y="1008000"/>
            <a:ext cx="10080000" cy="2880000"/>
          </a:xfrm>
          <a:solidFill>
            <a:schemeClr val="tx2"/>
          </a:solidFill>
        </p:spPr>
        <p:txBody>
          <a:bodyPr lIns="360000" tIns="180000"/>
          <a:lstStyle>
            <a:lvl1pPr>
              <a:defRPr baseline="0">
                <a:solidFill>
                  <a:schemeClr val="bg1"/>
                </a:solidFill>
              </a:defRPr>
            </a:lvl1pPr>
          </a:lstStyle>
          <a:p>
            <a:r>
              <a:rPr lang="en-US"/>
              <a:t>Main headline, Arial 44pt bold</a:t>
            </a:r>
          </a:p>
        </p:txBody>
      </p:sp>
      <p:sp>
        <p:nvSpPr>
          <p:cNvPr id="4" name="Sub Heading">
            <a:extLst>
              <a:ext uri="{FF2B5EF4-FFF2-40B4-BE49-F238E27FC236}">
                <a16:creationId xmlns:a16="http://schemas.microsoft.com/office/drawing/2014/main" id="{7EFF5C86-B7E9-E24F-A032-A4DF63C9C46C}"/>
              </a:ext>
            </a:extLst>
          </p:cNvPr>
          <p:cNvSpPr>
            <a:spLocks noGrp="1"/>
          </p:cNvSpPr>
          <p:nvPr>
            <p:ph type="body" sz="quarter" idx="15"/>
          </p:nvPr>
        </p:nvSpPr>
        <p:spPr>
          <a:xfrm>
            <a:off x="359228" y="2308225"/>
            <a:ext cx="8719457" cy="1447800"/>
          </a:xfrm>
        </p:spPr>
        <p:txBody>
          <a:bodyPr/>
          <a:lstStyle>
            <a:lvl1pPr marL="11112" indent="0">
              <a:buNone/>
              <a:defRPr>
                <a:solidFill>
                  <a:srgbClr val="FFFFFF"/>
                </a:solidFill>
              </a:defRPr>
            </a:lvl1pPr>
          </a:lstStyle>
          <a:p>
            <a:pPr lvl="0"/>
            <a:r>
              <a:rPr lang="en-US"/>
              <a:t>Edit Master text styles</a:t>
            </a:r>
          </a:p>
        </p:txBody>
      </p:sp>
      <p:sp>
        <p:nvSpPr>
          <p:cNvPr id="3" name="Text" descr="Main text">
            <a:extLst>
              <a:ext uri="{FF2B5EF4-FFF2-40B4-BE49-F238E27FC236}">
                <a16:creationId xmlns:a16="http://schemas.microsoft.com/office/drawing/2014/main" id="{2EF862B8-1DA8-F84D-B71C-ED32E4C1E65F}"/>
              </a:ext>
            </a:extLst>
          </p:cNvPr>
          <p:cNvSpPr>
            <a:spLocks noGrp="1"/>
          </p:cNvSpPr>
          <p:nvPr>
            <p:ph type="body" sz="quarter" idx="13"/>
          </p:nvPr>
        </p:nvSpPr>
        <p:spPr>
          <a:xfrm>
            <a:off x="360000" y="4176077"/>
            <a:ext cx="5400000" cy="1483200"/>
          </a:xfrm>
        </p:spPr>
        <p:txBody>
          <a:bodyPr/>
          <a:lstStyle>
            <a:lvl1pPr marL="11112" indent="0">
              <a:buNone/>
              <a:defRPr sz="2400"/>
            </a:lvl1pPr>
          </a:lstStyle>
          <a:p>
            <a:pPr lvl="0"/>
            <a:r>
              <a:rPr lang="en-US" sz="2400">
                <a:latin typeface="Arial" panose="020B0604020202020204" pitchFamily="34" charset="0"/>
                <a:cs typeface="Arial" panose="020B0604020202020204" pitchFamily="34" charset="0"/>
              </a:rPr>
              <a:t>Edit Master text styles</a:t>
            </a:r>
          </a:p>
        </p:txBody>
      </p:sp>
      <p:sp>
        <p:nvSpPr>
          <p:cNvPr id="10" name="Text" descr="Main text">
            <a:extLst>
              <a:ext uri="{FF2B5EF4-FFF2-40B4-BE49-F238E27FC236}">
                <a16:creationId xmlns:a16="http://schemas.microsoft.com/office/drawing/2014/main" id="{C2A66C45-730D-F54A-A6B0-8A42E75C38AD}"/>
              </a:ext>
            </a:extLst>
          </p:cNvPr>
          <p:cNvSpPr>
            <a:spLocks noGrp="1"/>
          </p:cNvSpPr>
          <p:nvPr>
            <p:ph type="body" sz="quarter" idx="14"/>
          </p:nvPr>
        </p:nvSpPr>
        <p:spPr>
          <a:xfrm>
            <a:off x="5940000" y="4176077"/>
            <a:ext cx="5400000" cy="1483200"/>
          </a:xfrm>
        </p:spPr>
        <p:txBody>
          <a:bodyPr/>
          <a:lstStyle>
            <a:lvl1pPr marL="0" marR="0" indent="0" algn="l" defTabSz="914400" rtl="0" eaLnBrk="1" fontAlgn="base" latinLnBrk="0" hangingPunct="1">
              <a:lnSpc>
                <a:spcPct val="90000"/>
              </a:lnSpc>
              <a:spcBef>
                <a:spcPts val="1000"/>
              </a:spcBef>
              <a:spcAft>
                <a:spcPct val="0"/>
              </a:spcAft>
              <a:buClrTx/>
              <a:buSzTx/>
              <a:buFontTx/>
              <a:buNone/>
              <a:tabLst/>
              <a:defRPr sz="1800" baseline="0"/>
            </a:lvl1pPr>
          </a:lstStyle>
          <a:p>
            <a:pPr marL="0" marR="0" lvl="0" indent="0" algn="l" defTabSz="914400" rtl="0" eaLnBrk="1" fontAlgn="base" latinLnBrk="0" hangingPunct="1">
              <a:lnSpc>
                <a:spcPct val="90000"/>
              </a:lnSpc>
              <a:spcBef>
                <a:spcPts val="1000"/>
              </a:spcBef>
              <a:spcAft>
                <a:spcPct val="0"/>
              </a:spcAft>
              <a:buClrTx/>
              <a:buSzTx/>
              <a:buFontTx/>
              <a:buNone/>
              <a:tabLst/>
              <a:defRPr/>
            </a:pPr>
            <a:r>
              <a:rPr lang="en-US">
                <a:latin typeface="Arial" panose="020B0604020202020204" pitchFamily="34" charset="0"/>
                <a:cs typeface="Arial" panose="020B0604020202020204" pitchFamily="34" charset="0"/>
              </a:rPr>
              <a:t>Edit Master text styles</a:t>
            </a:r>
          </a:p>
        </p:txBody>
      </p:sp>
    </p:spTree>
    <p:extLst>
      <p:ext uri="{BB962C8B-B14F-4D97-AF65-F5344CB8AC3E}">
        <p14:creationId xmlns:p14="http://schemas.microsoft.com/office/powerpoint/2010/main" val="36106786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Divider - section start 2">
    <p:spTree>
      <p:nvGrpSpPr>
        <p:cNvPr id="1" name=""/>
        <p:cNvGrpSpPr/>
        <p:nvPr/>
      </p:nvGrpSpPr>
      <p:grpSpPr>
        <a:xfrm>
          <a:off x="0" y="0"/>
          <a:ext cx="0" cy="0"/>
          <a:chOff x="0" y="0"/>
          <a:chExt cx="0" cy="0"/>
        </a:xfrm>
      </p:grpSpPr>
      <p:sp>
        <p:nvSpPr>
          <p:cNvPr id="7" name="Picture">
            <a:extLst>
              <a:ext uri="{FF2B5EF4-FFF2-40B4-BE49-F238E27FC236}">
                <a16:creationId xmlns:a16="http://schemas.microsoft.com/office/drawing/2014/main" id="{F9ECF375-EFC6-8846-9FEE-E3BEC7506D85}"/>
              </a:ext>
            </a:extLst>
          </p:cNvPr>
          <p:cNvSpPr>
            <a:spLocks noGrp="1"/>
          </p:cNvSpPr>
          <p:nvPr>
            <p:ph type="pic" sz="quarter" idx="12" hasCustomPrompt="1"/>
          </p:nvPr>
        </p:nvSpPr>
        <p:spPr>
          <a:xfrm>
            <a:off x="356616" y="900000"/>
            <a:ext cx="7534656" cy="5448518"/>
          </a:xfrm>
          <a:solidFill>
            <a:srgbClr val="FFFFFF"/>
          </a:solidFill>
          <a:ln>
            <a:noFill/>
          </a:ln>
        </p:spPr>
        <p:txBody>
          <a:bodyPr anchor="b" anchorCtr="0"/>
          <a:lstStyle>
            <a:lvl1pPr marL="11112" indent="0" algn="ctr">
              <a:buNone/>
              <a:defRPr sz="2400"/>
            </a:lvl1pPr>
          </a:lstStyle>
          <a:p>
            <a:r>
              <a:rPr lang="en-GB"/>
              <a:t>Click to add picture</a:t>
            </a:r>
            <a:br>
              <a:rPr lang="en-GB"/>
            </a:br>
            <a:endParaRPr lang="en-GB"/>
          </a:p>
        </p:txBody>
      </p:sp>
      <p:sp>
        <p:nvSpPr>
          <p:cNvPr id="6" name="Main Headline" descr="Headline">
            <a:extLst>
              <a:ext uri="{FF2B5EF4-FFF2-40B4-BE49-F238E27FC236}">
                <a16:creationId xmlns:a16="http://schemas.microsoft.com/office/drawing/2014/main" id="{F833FB40-EB53-5843-98C6-9C72F5A14103}"/>
              </a:ext>
            </a:extLst>
          </p:cNvPr>
          <p:cNvSpPr>
            <a:spLocks noGrp="1"/>
          </p:cNvSpPr>
          <p:nvPr>
            <p:ph type="title" hasCustomPrompt="1"/>
          </p:nvPr>
        </p:nvSpPr>
        <p:spPr>
          <a:xfrm>
            <a:off x="-2" y="1440000"/>
            <a:ext cx="6480000" cy="2880000"/>
          </a:xfrm>
          <a:solidFill>
            <a:schemeClr val="bg1"/>
          </a:solidFill>
        </p:spPr>
        <p:txBody>
          <a:bodyPr lIns="360000" tIns="180000"/>
          <a:lstStyle>
            <a:lvl1pPr>
              <a:defRPr baseline="0">
                <a:solidFill>
                  <a:srgbClr val="000000"/>
                </a:solidFill>
              </a:defRPr>
            </a:lvl1pPr>
          </a:lstStyle>
          <a:p>
            <a:r>
              <a:rPr lang="en-US"/>
              <a:t>Main headline, </a:t>
            </a:r>
            <a:br>
              <a:rPr lang="en-US"/>
            </a:br>
            <a:r>
              <a:rPr lang="en-US"/>
              <a:t>Arial 44pt bold</a:t>
            </a:r>
          </a:p>
        </p:txBody>
      </p:sp>
      <p:sp>
        <p:nvSpPr>
          <p:cNvPr id="8" name="Picture " descr="Image">
            <a:extLst>
              <a:ext uri="{FF2B5EF4-FFF2-40B4-BE49-F238E27FC236}">
                <a16:creationId xmlns:a16="http://schemas.microsoft.com/office/drawing/2014/main" id="{9390C092-D95C-EF41-9B4C-B77F203C0B07}"/>
              </a:ext>
            </a:extLst>
          </p:cNvPr>
          <p:cNvSpPr>
            <a:spLocks noGrp="1"/>
          </p:cNvSpPr>
          <p:nvPr>
            <p:ph type="pic" sz="quarter" idx="16" hasCustomPrompt="1"/>
          </p:nvPr>
        </p:nvSpPr>
        <p:spPr>
          <a:xfrm>
            <a:off x="8266715" y="900000"/>
            <a:ext cx="3536848" cy="2906486"/>
          </a:xfrm>
          <a:solidFill>
            <a:srgbClr val="FFFFFF"/>
          </a:solidFill>
          <a:ln>
            <a:noFill/>
          </a:ln>
        </p:spPr>
        <p:txBody>
          <a:bodyPr anchor="b" anchorCtr="0"/>
          <a:lstStyle>
            <a:lvl1pPr marL="11112" indent="0" algn="ctr">
              <a:buNone/>
              <a:defRPr sz="2400"/>
            </a:lvl1pPr>
          </a:lstStyle>
          <a:p>
            <a:r>
              <a:rPr lang="en-GB"/>
              <a:t>Click to add picture</a:t>
            </a:r>
            <a:br>
              <a:rPr lang="en-GB"/>
            </a:br>
            <a:endParaRPr lang="en-GB"/>
          </a:p>
        </p:txBody>
      </p:sp>
      <p:sp>
        <p:nvSpPr>
          <p:cNvPr id="9" name="Text" descr="Text">
            <a:extLst>
              <a:ext uri="{FF2B5EF4-FFF2-40B4-BE49-F238E27FC236}">
                <a16:creationId xmlns:a16="http://schemas.microsoft.com/office/drawing/2014/main" id="{B97104E0-DC3E-EB49-A0B8-75D9C6ED8EDC}"/>
              </a:ext>
            </a:extLst>
          </p:cNvPr>
          <p:cNvSpPr>
            <a:spLocks noGrp="1"/>
          </p:cNvSpPr>
          <p:nvPr>
            <p:ph type="body" sz="quarter" idx="15"/>
          </p:nvPr>
        </p:nvSpPr>
        <p:spPr>
          <a:xfrm>
            <a:off x="8262900" y="4164600"/>
            <a:ext cx="3542400" cy="2287000"/>
          </a:xfrm>
        </p:spPr>
        <p:txBody>
          <a:bodyPr/>
          <a:lstStyle>
            <a:lvl1pPr marL="0" marR="0" indent="0" algn="l" defTabSz="914400" rtl="0" eaLnBrk="1" fontAlgn="base" latinLnBrk="0" hangingPunct="1">
              <a:lnSpc>
                <a:spcPct val="90000"/>
              </a:lnSpc>
              <a:spcBef>
                <a:spcPts val="1000"/>
              </a:spcBef>
              <a:spcAft>
                <a:spcPct val="0"/>
              </a:spcAft>
              <a:buClrTx/>
              <a:buSzTx/>
              <a:buFontTx/>
              <a:buNone/>
              <a:tabLst/>
              <a:defRPr sz="1800"/>
            </a:lvl1pPr>
          </a:lstStyle>
          <a:p>
            <a:pPr marL="0" marR="0" lvl="0" indent="0" algn="l" defTabSz="914400" rtl="0" eaLnBrk="1" fontAlgn="base" latinLnBrk="0" hangingPunct="1">
              <a:lnSpc>
                <a:spcPct val="90000"/>
              </a:lnSpc>
              <a:spcBef>
                <a:spcPts val="1000"/>
              </a:spcBef>
              <a:spcAft>
                <a:spcPct val="0"/>
              </a:spcAft>
              <a:buClrTx/>
              <a:buSzTx/>
              <a:buFontTx/>
              <a:buNone/>
              <a:tabLst/>
              <a:defRPr/>
            </a:pPr>
            <a:r>
              <a:rPr lang="en-US">
                <a:latin typeface="Arial" panose="020B0604020202020204" pitchFamily="34" charset="0"/>
                <a:cs typeface="Arial" panose="020B0604020202020204" pitchFamily="34" charset="0"/>
              </a:rPr>
              <a:t>Edit Master text styles</a:t>
            </a:r>
          </a:p>
        </p:txBody>
      </p:sp>
    </p:spTree>
    <p:extLst>
      <p:ext uri="{BB962C8B-B14F-4D97-AF65-F5344CB8AC3E}">
        <p14:creationId xmlns:p14="http://schemas.microsoft.com/office/powerpoint/2010/main" val="3650432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UCL single text block">
    <p:spTree>
      <p:nvGrpSpPr>
        <p:cNvPr id="1" name=""/>
        <p:cNvGrpSpPr/>
        <p:nvPr/>
      </p:nvGrpSpPr>
      <p:grpSpPr>
        <a:xfrm>
          <a:off x="0" y="0"/>
          <a:ext cx="0" cy="0"/>
          <a:chOff x="0" y="0"/>
          <a:chExt cx="0" cy="0"/>
        </a:xfrm>
      </p:grpSpPr>
      <p:sp>
        <p:nvSpPr>
          <p:cNvPr id="2" name="Main Headline" descr="Headline">
            <a:extLst>
              <a:ext uri="{FF2B5EF4-FFF2-40B4-BE49-F238E27FC236}">
                <a16:creationId xmlns:a16="http://schemas.microsoft.com/office/drawing/2014/main" id="{D136E2B9-C028-5142-BBB3-807BD19349DB}"/>
              </a:ext>
            </a:extLst>
          </p:cNvPr>
          <p:cNvSpPr>
            <a:spLocks noGrp="1"/>
          </p:cNvSpPr>
          <p:nvPr>
            <p:ph type="title" hasCustomPrompt="1"/>
          </p:nvPr>
        </p:nvSpPr>
        <p:spPr>
          <a:xfrm>
            <a:off x="360000" y="899999"/>
            <a:ext cx="8999900" cy="1368000"/>
          </a:xfrm>
        </p:spPr>
        <p:txBody>
          <a:bodyPr/>
          <a:lstStyle/>
          <a:p>
            <a:r>
              <a:rPr lang="en-US"/>
              <a:t>Main headline, Arial 44pt bold</a:t>
            </a:r>
          </a:p>
        </p:txBody>
      </p:sp>
      <p:sp>
        <p:nvSpPr>
          <p:cNvPr id="12" name="Text" descr="Text">
            <a:extLst>
              <a:ext uri="{FF2B5EF4-FFF2-40B4-BE49-F238E27FC236}">
                <a16:creationId xmlns:a16="http://schemas.microsoft.com/office/drawing/2014/main" id="{52E39625-6121-A140-A00B-27BF9DA232CD}"/>
              </a:ext>
            </a:extLst>
          </p:cNvPr>
          <p:cNvSpPr>
            <a:spLocks noGrp="1"/>
          </p:cNvSpPr>
          <p:nvPr>
            <p:ph type="body" sz="quarter" idx="13"/>
          </p:nvPr>
        </p:nvSpPr>
        <p:spPr>
          <a:xfrm>
            <a:off x="360000" y="2412000"/>
            <a:ext cx="10439064" cy="3600000"/>
          </a:xfrm>
        </p:spPr>
        <p:txBody>
          <a:bodyPr/>
          <a:lstStyle>
            <a:lvl1pPr marL="225425" marR="0" indent="-225425" algn="l" defTabSz="914400" rtl="0" eaLnBrk="1" fontAlgn="base" latinLnBrk="0" hangingPunct="1">
              <a:lnSpc>
                <a:spcPct val="90000"/>
              </a:lnSpc>
              <a:spcBef>
                <a:spcPts val="1000"/>
              </a:spcBef>
              <a:spcAft>
                <a:spcPct val="0"/>
              </a:spcAft>
              <a:buClrTx/>
              <a:buSzTx/>
              <a:buFont typeface="Arial" panose="020B0604020202020204" pitchFamily="34" charset="0"/>
              <a:buChar char="•"/>
              <a:tabLst/>
              <a:defRPr sz="2400"/>
            </a:lvl1pPr>
            <a:lvl2pPr marL="222250" indent="-222250">
              <a:buFont typeface="Arial" panose="020B0604020202020204" pitchFamily="34" charset="0"/>
              <a:buChar char="•"/>
              <a:tabLst/>
              <a:defRPr/>
            </a:lvl2pPr>
          </a:lstStyle>
          <a:p>
            <a:pPr lvl="0"/>
            <a:r>
              <a:rPr lang="en-US"/>
              <a:t>Edit Master text styles</a:t>
            </a:r>
          </a:p>
        </p:txBody>
      </p:sp>
      <p:sp>
        <p:nvSpPr>
          <p:cNvPr id="3" name="Date Placeholder 2">
            <a:extLst>
              <a:ext uri="{FF2B5EF4-FFF2-40B4-BE49-F238E27FC236}">
                <a16:creationId xmlns:a16="http://schemas.microsoft.com/office/drawing/2014/main" id="{06E4EAF8-165C-2D4A-9B32-495E40A0715F}"/>
              </a:ext>
            </a:extLst>
          </p:cNvPr>
          <p:cNvSpPr>
            <a:spLocks noGrp="1"/>
          </p:cNvSpPr>
          <p:nvPr>
            <p:ph type="dt" sz="half" idx="10"/>
          </p:nvPr>
        </p:nvSpPr>
        <p:spPr/>
        <p:txBody>
          <a:bodyPr/>
          <a:lstStyle/>
          <a:p>
            <a:pPr>
              <a:defRPr/>
            </a:pPr>
            <a:fld id="{C6478F44-CA4B-8F47-8400-2C19AC9A20AB}" type="datetimeFigureOut">
              <a:rPr lang="en-US" smtClean="0"/>
              <a:pPr>
                <a:defRPr/>
              </a:pPr>
              <a:t>2/10/2023</a:t>
            </a:fld>
            <a:endParaRPr lang="en-US"/>
          </a:p>
        </p:txBody>
      </p:sp>
      <p:sp>
        <p:nvSpPr>
          <p:cNvPr id="4" name="Footer Placeholder 3">
            <a:extLst>
              <a:ext uri="{FF2B5EF4-FFF2-40B4-BE49-F238E27FC236}">
                <a16:creationId xmlns:a16="http://schemas.microsoft.com/office/drawing/2014/main" id="{5EBBB3CA-848C-EF44-BEE5-EB67145F2B76}"/>
              </a:ext>
            </a:extLst>
          </p:cNvPr>
          <p:cNvSpPr>
            <a:spLocks noGrp="1"/>
          </p:cNvSpPr>
          <p:nvPr>
            <p:ph type="ftr" sz="quarter" idx="11"/>
          </p:nvPr>
        </p:nvSpPr>
        <p:spPr/>
        <p:txBody>
          <a:bodyPr/>
          <a:lstStyle/>
          <a:p>
            <a:pPr>
              <a:defRPr/>
            </a:pPr>
            <a:endParaRPr lang="en-US"/>
          </a:p>
        </p:txBody>
      </p:sp>
      <p:sp>
        <p:nvSpPr>
          <p:cNvPr id="5" name="Slide Number Placeholder 4">
            <a:extLst>
              <a:ext uri="{FF2B5EF4-FFF2-40B4-BE49-F238E27FC236}">
                <a16:creationId xmlns:a16="http://schemas.microsoft.com/office/drawing/2014/main" id="{BADB6E47-510B-8542-8D2A-81F475B8DED3}"/>
              </a:ext>
            </a:extLst>
          </p:cNvPr>
          <p:cNvSpPr>
            <a:spLocks noGrp="1"/>
          </p:cNvSpPr>
          <p:nvPr>
            <p:ph type="sldNum" sz="quarter" idx="12"/>
          </p:nvPr>
        </p:nvSpPr>
        <p:spPr/>
        <p:txBody>
          <a:bodyPr/>
          <a:lstStyle/>
          <a:p>
            <a:pPr>
              <a:defRPr/>
            </a:pPr>
            <a:fld id="{A68DF897-BF7D-364E-94C4-DBD7D61CD3A9}" type="slidenum">
              <a:rPr lang="en-US" smtClean="0"/>
              <a:pPr>
                <a:defRPr/>
              </a:pPr>
              <a:t>‹#›</a:t>
            </a:fld>
            <a:endParaRPr lang="en-US"/>
          </a:p>
        </p:txBody>
      </p:sp>
    </p:spTree>
    <p:extLst>
      <p:ext uri="{BB962C8B-B14F-4D97-AF65-F5344CB8AC3E}">
        <p14:creationId xmlns:p14="http://schemas.microsoft.com/office/powerpoint/2010/main" val="964389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UCL branding brackground">
            <a:extLst>
              <a:ext uri="{FF2B5EF4-FFF2-40B4-BE49-F238E27FC236}">
                <a16:creationId xmlns:a16="http://schemas.microsoft.com/office/drawing/2014/main" id="{66A102D5-ABE3-9744-AE9F-9AF93B04BE78}"/>
              </a:ext>
              <a:ext uri="{C183D7F6-B498-43B3-948B-1728B52AA6E4}">
                <adec:decorative xmlns:adec="http://schemas.microsoft.com/office/drawing/2017/decorative" val="1"/>
              </a:ext>
            </a:extLst>
          </p:cNvPr>
          <p:cNvSpPr/>
          <p:nvPr/>
        </p:nvSpPr>
        <p:spPr>
          <a:xfrm>
            <a:off x="0" y="0"/>
            <a:ext cx="12192000" cy="6641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UCL Brandi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95073" cy="545593"/>
          </a:xfrm>
          <a:prstGeom prst="rect">
            <a:avLst/>
          </a:prstGeom>
        </p:spPr>
      </p:pic>
      <p:sp>
        <p:nvSpPr>
          <p:cNvPr id="1026" name="Title Headline" descr="Headline">
            <a:extLst>
              <a:ext uri="{FF2B5EF4-FFF2-40B4-BE49-F238E27FC236}">
                <a16:creationId xmlns:a16="http://schemas.microsoft.com/office/drawing/2014/main" id="{1389B5D6-B2B6-B044-8F75-8C9E18FFF8EF}"/>
              </a:ext>
            </a:extLst>
          </p:cNvPr>
          <p:cNvSpPr>
            <a:spLocks noGrp="1" noChangeArrowheads="1"/>
          </p:cNvSpPr>
          <p:nvPr>
            <p:ph type="title"/>
          </p:nvPr>
        </p:nvSpPr>
        <p:spPr bwMode="auto">
          <a:xfrm>
            <a:off x="360000" y="899999"/>
            <a:ext cx="10800690" cy="13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t>Main headline</a:t>
            </a:r>
            <a:r>
              <a:rPr lang="en-GB" altLang="en-US"/>
              <a:t>, Arial 44pt bold</a:t>
            </a:r>
            <a:endParaRPr lang="en-US" altLang="en-US"/>
          </a:p>
        </p:txBody>
      </p:sp>
      <p:sp>
        <p:nvSpPr>
          <p:cNvPr id="1027" name="Text" descr="Main text">
            <a:extLst>
              <a:ext uri="{FF2B5EF4-FFF2-40B4-BE49-F238E27FC236}">
                <a16:creationId xmlns:a16="http://schemas.microsoft.com/office/drawing/2014/main" id="{840A67E7-10FC-DE4B-8222-DBD366537BA8}"/>
              </a:ext>
            </a:extLst>
          </p:cNvPr>
          <p:cNvSpPr>
            <a:spLocks noGrp="1" noChangeArrowheads="1"/>
          </p:cNvSpPr>
          <p:nvPr>
            <p:ph type="body" idx="1"/>
          </p:nvPr>
        </p:nvSpPr>
        <p:spPr bwMode="auto">
          <a:xfrm>
            <a:off x="360000" y="2376000"/>
            <a:ext cx="10800690" cy="37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4"/>
            <a:endParaRPr lang="en-US"/>
          </a:p>
        </p:txBody>
      </p:sp>
      <p:sp>
        <p:nvSpPr>
          <p:cNvPr id="4" name="Date " descr="Date">
            <a:extLst>
              <a:ext uri="{FF2B5EF4-FFF2-40B4-BE49-F238E27FC236}">
                <a16:creationId xmlns:a16="http://schemas.microsoft.com/office/drawing/2014/main" id="{BC7573E6-5C96-F54E-8C6A-D81E27BE4948}"/>
              </a:ext>
            </a:extLst>
          </p:cNvPr>
          <p:cNvSpPr>
            <a:spLocks noGrp="1"/>
          </p:cNvSpPr>
          <p:nvPr>
            <p:ph type="dt" sz="half" idx="2"/>
          </p:nvPr>
        </p:nvSpPr>
        <p:spPr>
          <a:xfrm>
            <a:off x="362211" y="6480000"/>
            <a:ext cx="2743200" cy="360000"/>
          </a:xfrm>
          <a:prstGeom prst="rect">
            <a:avLst/>
          </a:prstGeom>
        </p:spPr>
        <p:txBody>
          <a:bodyPr vert="horz" lIns="0" tIns="0" rIns="0" bIns="0" rtlCol="0" anchor="t" anchorCtr="0"/>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C6478F44-CA4B-8F47-8400-2C19AC9A20AB}" type="datetimeFigureOut">
              <a:rPr lang="en-US" smtClean="0"/>
              <a:pPr>
                <a:defRPr/>
              </a:pPr>
              <a:t>2/10/2023</a:t>
            </a:fld>
            <a:endParaRPr lang="en-US"/>
          </a:p>
        </p:txBody>
      </p:sp>
      <p:sp>
        <p:nvSpPr>
          <p:cNvPr id="5" name="Footer " descr="Footer title">
            <a:extLst>
              <a:ext uri="{FF2B5EF4-FFF2-40B4-BE49-F238E27FC236}">
                <a16:creationId xmlns:a16="http://schemas.microsoft.com/office/drawing/2014/main" id="{1B01C4CC-C66F-714D-B313-340C31FA703F}"/>
              </a:ext>
            </a:extLst>
          </p:cNvPr>
          <p:cNvSpPr>
            <a:spLocks noGrp="1"/>
          </p:cNvSpPr>
          <p:nvPr>
            <p:ph type="ftr" sz="quarter" idx="3"/>
          </p:nvPr>
        </p:nvSpPr>
        <p:spPr>
          <a:xfrm>
            <a:off x="4320000" y="6480000"/>
            <a:ext cx="6480000" cy="360000"/>
          </a:xfrm>
          <a:prstGeom prst="rect">
            <a:avLst/>
          </a:prstGeom>
        </p:spPr>
        <p:txBody>
          <a:bodyPr vert="horz" lIns="0" tIns="0" rIns="0" bIns="0" rtlCol="0" anchor="t" anchorCtr="0"/>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descr="Page number">
            <a:extLst>
              <a:ext uri="{FF2B5EF4-FFF2-40B4-BE49-F238E27FC236}">
                <a16:creationId xmlns:a16="http://schemas.microsoft.com/office/drawing/2014/main" id="{D2C68658-D4C2-394E-8334-67AC9BE3F122}"/>
              </a:ext>
            </a:extLst>
          </p:cNvPr>
          <p:cNvSpPr>
            <a:spLocks noGrp="1"/>
          </p:cNvSpPr>
          <p:nvPr>
            <p:ph type="sldNum" sz="quarter" idx="4"/>
          </p:nvPr>
        </p:nvSpPr>
        <p:spPr>
          <a:xfrm>
            <a:off x="11123111" y="6480000"/>
            <a:ext cx="769307" cy="269918"/>
          </a:xfrm>
          <a:prstGeom prst="rect">
            <a:avLst/>
          </a:prstGeom>
        </p:spPr>
        <p:txBody>
          <a:bodyPr vert="horz" lIns="0" tIns="0" rIns="0" bIns="0" rtlCol="0" anchor="t" anchorCtr="0"/>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A68DF897-BF7D-364E-94C4-DBD7D61CD3A9}" type="slidenum">
              <a:rPr lang="en-US" smtClean="0"/>
              <a:pPr>
                <a:defRPr/>
              </a:pPr>
              <a:t>‹#›</a:t>
            </a:fld>
            <a:endParaRPr lang="en-US"/>
          </a:p>
        </p:txBody>
      </p:sp>
      <p:pic>
        <p:nvPicPr>
          <p:cNvPr id="9" name="UCL Branding"/>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0" y="0"/>
            <a:ext cx="12195073" cy="545593"/>
          </a:xfrm>
          <a:prstGeom prst="rect">
            <a:avLst/>
          </a:prstGeom>
        </p:spPr>
      </p:pic>
    </p:spTree>
    <p:extLst>
      <p:ext uri="{BB962C8B-B14F-4D97-AF65-F5344CB8AC3E}">
        <p14:creationId xmlns:p14="http://schemas.microsoft.com/office/powerpoint/2010/main" val="3748261727"/>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 id="2147483791" r:id="rId12"/>
    <p:sldLayoutId id="2147483792" r:id="rId13"/>
    <p:sldLayoutId id="2147483793" r:id="rId14"/>
    <p:sldLayoutId id="2147483794" r:id="rId15"/>
    <p:sldLayoutId id="2147483795" r:id="rId16"/>
    <p:sldLayoutId id="2147483796" r:id="rId17"/>
    <p:sldLayoutId id="2147483797" r:id="rId18"/>
  </p:sldLayoutIdLst>
  <p:txStyles>
    <p:titleStyle>
      <a:lvl1pPr algn="l" rtl="0" eaLnBrk="1" fontAlgn="base" hangingPunct="1">
        <a:lnSpc>
          <a:spcPct val="90000"/>
        </a:lnSpc>
        <a:spcBef>
          <a:spcPct val="0"/>
        </a:spcBef>
        <a:spcAft>
          <a:spcPct val="0"/>
        </a:spcAft>
        <a:defRPr sz="4400" b="1" i="0" kern="1200" baseline="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Arial" panose="020B0604020202020204" pitchFamily="34" charset="0"/>
        </a:defRPr>
      </a:lvl2pPr>
      <a:lvl3pPr algn="l" rtl="0" eaLnBrk="1" fontAlgn="base" hangingPunct="1">
        <a:lnSpc>
          <a:spcPct val="90000"/>
        </a:lnSpc>
        <a:spcBef>
          <a:spcPct val="0"/>
        </a:spcBef>
        <a:spcAft>
          <a:spcPct val="0"/>
        </a:spcAft>
        <a:defRPr sz="4400">
          <a:solidFill>
            <a:schemeClr val="tx1"/>
          </a:solidFill>
          <a:latin typeface="Arial" panose="020B0604020202020204" pitchFamily="34" charset="0"/>
        </a:defRPr>
      </a:lvl3pPr>
      <a:lvl4pPr algn="l" rtl="0" eaLnBrk="1" fontAlgn="base" hangingPunct="1">
        <a:lnSpc>
          <a:spcPct val="90000"/>
        </a:lnSpc>
        <a:spcBef>
          <a:spcPct val="0"/>
        </a:spcBef>
        <a:spcAft>
          <a:spcPct val="0"/>
        </a:spcAft>
        <a:defRPr sz="4400">
          <a:solidFill>
            <a:schemeClr val="tx1"/>
          </a:solidFill>
          <a:latin typeface="Arial" panose="020B0604020202020204" pitchFamily="34" charset="0"/>
        </a:defRPr>
      </a:lvl4pPr>
      <a:lvl5pPr algn="l" rtl="0" eaLnBrk="1" fontAlgn="base" hangingPunct="1">
        <a:lnSpc>
          <a:spcPct val="90000"/>
        </a:lnSpc>
        <a:spcBef>
          <a:spcPct val="0"/>
        </a:spcBef>
        <a:spcAft>
          <a:spcPct val="0"/>
        </a:spcAft>
        <a:defRPr sz="4400">
          <a:solidFill>
            <a:schemeClr val="tx1"/>
          </a:solidFill>
          <a:latin typeface="Arial" panose="020B0604020202020204" pitchFamily="34" charset="0"/>
        </a:defRPr>
      </a:lvl5pPr>
      <a:lvl6pPr marL="457200" algn="l" rtl="0" eaLnBrk="1" fontAlgn="base" hangingPunct="1">
        <a:lnSpc>
          <a:spcPct val="90000"/>
        </a:lnSpc>
        <a:spcBef>
          <a:spcPct val="0"/>
        </a:spcBef>
        <a:spcAft>
          <a:spcPct val="0"/>
        </a:spcAft>
        <a:defRPr sz="4400">
          <a:solidFill>
            <a:schemeClr val="tx1"/>
          </a:solidFill>
          <a:latin typeface="Arial" panose="020B0604020202020204" pitchFamily="34" charset="0"/>
        </a:defRPr>
      </a:lvl6pPr>
      <a:lvl7pPr marL="914400" algn="l" rtl="0" eaLnBrk="1" fontAlgn="base" hangingPunct="1">
        <a:lnSpc>
          <a:spcPct val="90000"/>
        </a:lnSpc>
        <a:spcBef>
          <a:spcPct val="0"/>
        </a:spcBef>
        <a:spcAft>
          <a:spcPct val="0"/>
        </a:spcAft>
        <a:defRPr sz="4400">
          <a:solidFill>
            <a:schemeClr val="tx1"/>
          </a:solidFill>
          <a:latin typeface="Arial" panose="020B0604020202020204" pitchFamily="34" charset="0"/>
        </a:defRPr>
      </a:lvl7pPr>
      <a:lvl8pPr marL="1371600" algn="l" rtl="0" eaLnBrk="1" fontAlgn="base" hangingPunct="1">
        <a:lnSpc>
          <a:spcPct val="90000"/>
        </a:lnSpc>
        <a:spcBef>
          <a:spcPct val="0"/>
        </a:spcBef>
        <a:spcAft>
          <a:spcPct val="0"/>
        </a:spcAft>
        <a:defRPr sz="4400">
          <a:solidFill>
            <a:schemeClr val="tx1"/>
          </a:solidFill>
          <a:latin typeface="Arial" panose="020B0604020202020204" pitchFamily="34" charset="0"/>
        </a:defRPr>
      </a:lvl8pPr>
      <a:lvl9pPr marL="1828800" algn="l" rtl="0" eaLnBrk="1" fontAlgn="base" hangingPunct="1">
        <a:lnSpc>
          <a:spcPct val="90000"/>
        </a:lnSpc>
        <a:spcBef>
          <a:spcPct val="0"/>
        </a:spcBef>
        <a:spcAft>
          <a:spcPct val="0"/>
        </a:spcAft>
        <a:defRPr sz="4400">
          <a:solidFill>
            <a:schemeClr val="tx1"/>
          </a:solidFill>
          <a:latin typeface="Arial" panose="020B0604020202020204" pitchFamily="34" charset="0"/>
        </a:defRPr>
      </a:lvl9pPr>
    </p:titleStyle>
    <p:bodyStyle>
      <a:lvl1pPr marL="222250" marR="0" indent="-211138" algn="l" defTabSz="914400" rtl="0" eaLnBrk="1" fontAlgn="base" latinLnBrk="0" hangingPunct="1">
        <a:lnSpc>
          <a:spcPct val="100000"/>
        </a:lnSpc>
        <a:spcBef>
          <a:spcPts val="1000"/>
        </a:spcBef>
        <a:spcAft>
          <a:spcPct val="0"/>
        </a:spcAft>
        <a:buClrTx/>
        <a:buSzPct val="80000"/>
        <a:buFont typeface="Arial" panose="020B0604020202020204" pitchFamily="34" charset="0"/>
        <a:buChar char="•"/>
        <a:tabLst/>
        <a:defRPr sz="3600" kern="1200" baseline="0">
          <a:solidFill>
            <a:schemeClr val="tx1"/>
          </a:solidFill>
          <a:latin typeface="+mn-lt"/>
          <a:ea typeface="+mn-ea"/>
          <a:cs typeface="+mn-cs"/>
        </a:defRPr>
      </a:lvl1pPr>
      <a:lvl2pPr marL="222250" indent="-211138" algn="l" rtl="0" eaLnBrk="1" fontAlgn="base" hangingPunct="1">
        <a:lnSpc>
          <a:spcPct val="100000"/>
        </a:lnSpc>
        <a:spcBef>
          <a:spcPts val="0"/>
        </a:spcBef>
        <a:spcAft>
          <a:spcPct val="0"/>
        </a:spcAft>
        <a:buSzPct val="80000"/>
        <a:buFont typeface="Arial" panose="020B0604020202020204" pitchFamily="34" charset="0"/>
        <a:buChar char="•"/>
        <a:tabLst/>
        <a:defRPr sz="2400" kern="1200">
          <a:solidFill>
            <a:schemeClr val="tx1"/>
          </a:solidFill>
          <a:latin typeface="+mn-lt"/>
          <a:ea typeface="+mn-ea"/>
          <a:cs typeface="+mn-cs"/>
        </a:defRPr>
      </a:lvl2pPr>
      <a:lvl3pPr marL="222250" indent="-211138" algn="l" rtl="0" eaLnBrk="1" fontAlgn="base" hangingPunct="1">
        <a:lnSpc>
          <a:spcPct val="100000"/>
        </a:lnSpc>
        <a:spcBef>
          <a:spcPts val="500"/>
        </a:spcBef>
        <a:spcAft>
          <a:spcPct val="0"/>
        </a:spcAft>
        <a:buSzPct val="80000"/>
        <a:buFont typeface="Arial" panose="020B0604020202020204" pitchFamily="34" charset="0"/>
        <a:buChar char="•"/>
        <a:tabLst/>
        <a:defRPr sz="1800" kern="1200" baseline="0">
          <a:solidFill>
            <a:schemeClr val="tx1"/>
          </a:solidFill>
          <a:latin typeface="+mn-lt"/>
          <a:ea typeface="+mn-ea"/>
          <a:cs typeface="+mn-cs"/>
        </a:defRPr>
      </a:lvl3pPr>
      <a:lvl4pPr marL="11112" marR="0" indent="0" algn="l" defTabSz="914400" rtl="0" eaLnBrk="1" fontAlgn="base" latinLnBrk="0" hangingPunct="1">
        <a:lnSpc>
          <a:spcPct val="100000"/>
        </a:lnSpc>
        <a:spcBef>
          <a:spcPts val="500"/>
        </a:spcBef>
        <a:spcAft>
          <a:spcPct val="0"/>
        </a:spcAft>
        <a:buClrTx/>
        <a:buSzPct val="80000"/>
        <a:buFont typeface="Arial" panose="020B0604020202020204" pitchFamily="34" charset="0"/>
        <a:buNone/>
        <a:tabLst/>
        <a:defRPr kern="1200">
          <a:solidFill>
            <a:schemeClr val="tx1"/>
          </a:solidFill>
          <a:latin typeface="+mn-lt"/>
          <a:ea typeface="+mn-ea"/>
          <a:cs typeface="+mn-cs"/>
        </a:defRPr>
      </a:lvl4pPr>
      <a:lvl5pPr marL="180975" marR="0" indent="-180975" algn="l" defTabSz="914400" rtl="0" eaLnBrk="1" fontAlgn="base" latinLnBrk="0" hangingPunct="1">
        <a:lnSpc>
          <a:spcPct val="100000"/>
        </a:lnSpc>
        <a:spcBef>
          <a:spcPts val="500"/>
        </a:spcBef>
        <a:spcAft>
          <a:spcPct val="0"/>
        </a:spcAft>
        <a:buClrTx/>
        <a:buSzPct val="80000"/>
        <a:buFont typeface="Arial" panose="020B0604020202020204" pitchFamily="34" charset="0"/>
        <a:buChar char="•"/>
        <a:tabLst/>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5.png"/><Relationship Id="rId7" Type="http://schemas.openxmlformats.org/officeDocument/2006/relationships/hyperlink" Target="mailto:Linlin.zhou.21@ucl.ac.uk" TargetMode="External"/><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hyperlink" Target="mailto:caroline.acin-chediex.19@ucl.ac.uk" TargetMode="External"/><Relationship Id="rId5" Type="http://schemas.openxmlformats.org/officeDocument/2006/relationships/hyperlink" Target="mailto:Keri.wong@ucl.ac.uk" TargetMode="External"/><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www.vaxpacstudy.com" TargetMode="Externa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hyperlink" Target="https://dx.doi.org/10.2139/ssrn.4007506" TargetMode="External"/><Relationship Id="rId7" Type="http://schemas.openxmlformats.org/officeDocument/2006/relationships/hyperlink" Target="https://doi.org/10.1016/j.vaccine.2013.07.013" TargetMode="External"/><Relationship Id="rId2" Type="http://schemas.openxmlformats.org/officeDocument/2006/relationships/hyperlink" Target="https://ssrn.com/abstract=4007506" TargetMode="External"/><Relationship Id="rId1" Type="http://schemas.openxmlformats.org/officeDocument/2006/relationships/slideLayout" Target="../slideLayouts/slideLayout10.xml"/><Relationship Id="rId6" Type="http://schemas.openxmlformats.org/officeDocument/2006/relationships/hyperlink" Target="https://doi.org/10.3402/jmahp.v3.26962" TargetMode="External"/><Relationship Id="rId5" Type="http://schemas.openxmlformats.org/officeDocument/2006/relationships/hyperlink" Target="https://doi.org/10.2807/1560-7917.ES.2021.26.47.2101021" TargetMode="External"/><Relationship Id="rId4" Type="http://schemas.openxmlformats.org/officeDocument/2006/relationships/hyperlink" Target="https://doi.org/10.3389/fpsyg.2018.00735"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hyperlink" Target="https://commons.wikimedia.org/wiki/File:Korean_Traffic_sign_(Left_Turn_and_Right_Turn).svg" TargetMode="External"/><Relationship Id="rId5" Type="http://schemas.openxmlformats.org/officeDocument/2006/relationships/image" Target="../media/image11.png"/><Relationship Id="rId4" Type="http://schemas.openxmlformats.org/officeDocument/2006/relationships/hyperlink" Target="https://www.pngall.com/support-png/download/38618"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19.svg"/><Relationship Id="rId5" Type="http://schemas.openxmlformats.org/officeDocument/2006/relationships/image" Target="../media/image18.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svg"/><Relationship Id="rId7" Type="http://schemas.openxmlformats.org/officeDocument/2006/relationships/image" Target="../media/image29.svg"/><Relationship Id="rId2" Type="http://schemas.openxmlformats.org/officeDocument/2006/relationships/image" Target="../media/image24.png"/><Relationship Id="rId1" Type="http://schemas.openxmlformats.org/officeDocument/2006/relationships/slideLayout" Target="../slideLayouts/slideLayout10.xml"/><Relationship Id="rId6" Type="http://schemas.openxmlformats.org/officeDocument/2006/relationships/image" Target="../media/image28.png"/><Relationship Id="rId5" Type="http://schemas.openxmlformats.org/officeDocument/2006/relationships/image" Target="../media/image27.svg"/><Relationship Id="rId4" Type="http://schemas.openxmlformats.org/officeDocument/2006/relationships/image" Target="../media/image26.png"/><Relationship Id="rId9" Type="http://schemas.openxmlformats.org/officeDocument/2006/relationships/image" Target="../media/image3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14D777F5-764C-9185-A85E-E62949B0274A}"/>
              </a:ext>
            </a:extLst>
          </p:cNvPr>
          <p:cNvPicPr>
            <a:picLocks noGrp="1" noChangeAspect="1"/>
          </p:cNvPicPr>
          <p:nvPr>
            <p:ph type="pic" sz="quarter" idx="11"/>
          </p:nvPr>
        </p:nvPicPr>
        <p:blipFill rotWithShape="1">
          <a:blip r:embed="rId2"/>
          <a:srcRect t="13327" b="13327"/>
          <a:stretch/>
        </p:blipFill>
        <p:spPr>
          <a:xfrm>
            <a:off x="11037072" y="5999087"/>
            <a:ext cx="952501" cy="714806"/>
          </a:xfrm>
        </p:spPr>
      </p:pic>
      <p:sp>
        <p:nvSpPr>
          <p:cNvPr id="5" name="Title 4" descr="Heading"/>
          <p:cNvSpPr>
            <a:spLocks noGrp="1"/>
          </p:cNvSpPr>
          <p:nvPr>
            <p:ph type="title"/>
          </p:nvPr>
        </p:nvSpPr>
        <p:spPr>
          <a:xfrm>
            <a:off x="384560" y="1335460"/>
            <a:ext cx="11349096" cy="2340000"/>
          </a:xfrm>
          <a:noFill/>
        </p:spPr>
        <p:txBody>
          <a:bodyPr/>
          <a:lstStyle/>
          <a:p>
            <a:pPr algn="ctr"/>
            <a:r>
              <a:rPr lang="en-GB" sz="3500" dirty="0">
                <a:cs typeface="Arial"/>
              </a:rPr>
              <a:t>Understanding vaccine hesitancy in parents with young children </a:t>
            </a:r>
            <a:br>
              <a:rPr lang="en-GB" sz="3500" dirty="0">
                <a:cs typeface="Arial"/>
              </a:rPr>
            </a:br>
            <a:br>
              <a:rPr lang="en-GB" dirty="0">
                <a:cs typeface="Arial"/>
              </a:rPr>
            </a:br>
            <a:r>
              <a:rPr lang="en-GB" sz="3000" b="0" dirty="0">
                <a:cs typeface="Arial"/>
              </a:rPr>
              <a:t>The UCL-Osaka University Vax-Pac Study</a:t>
            </a:r>
            <a:endParaRPr lang="en-US" sz="3000" dirty="0">
              <a:cs typeface="Arial"/>
            </a:endParaRPr>
          </a:p>
        </p:txBody>
      </p:sp>
      <p:grpSp>
        <p:nvGrpSpPr>
          <p:cNvPr id="10" name="Group 9">
            <a:extLst>
              <a:ext uri="{FF2B5EF4-FFF2-40B4-BE49-F238E27FC236}">
                <a16:creationId xmlns:a16="http://schemas.microsoft.com/office/drawing/2014/main" id="{96D7845F-709D-1A8C-B20E-E0368B0A766F}"/>
              </a:ext>
            </a:extLst>
          </p:cNvPr>
          <p:cNvGrpSpPr/>
          <p:nvPr/>
        </p:nvGrpSpPr>
        <p:grpSpPr>
          <a:xfrm>
            <a:off x="7341016" y="6099407"/>
            <a:ext cx="3624486" cy="670677"/>
            <a:chOff x="1250950" y="5708911"/>
            <a:chExt cx="3695700" cy="570977"/>
          </a:xfrm>
        </p:grpSpPr>
        <p:pic>
          <p:nvPicPr>
            <p:cNvPr id="3" name="Picture 3" descr="Logo&#10;&#10;Description automatically generated">
              <a:extLst>
                <a:ext uri="{FF2B5EF4-FFF2-40B4-BE49-F238E27FC236}">
                  <a16:creationId xmlns:a16="http://schemas.microsoft.com/office/drawing/2014/main" id="{9EF3A408-A7E1-C3E3-2685-7C211DFBC228}"/>
                </a:ext>
              </a:extLst>
            </p:cNvPr>
            <p:cNvPicPr>
              <a:picLocks noChangeAspect="1"/>
            </p:cNvPicPr>
            <p:nvPr/>
          </p:nvPicPr>
          <p:blipFill>
            <a:blip r:embed="rId3"/>
            <a:stretch>
              <a:fillRect/>
            </a:stretch>
          </p:blipFill>
          <p:spPr>
            <a:xfrm>
              <a:off x="1250950" y="5708911"/>
              <a:ext cx="2743200" cy="570977"/>
            </a:xfrm>
            <a:prstGeom prst="rect">
              <a:avLst/>
            </a:prstGeom>
          </p:spPr>
        </p:pic>
        <p:pic>
          <p:nvPicPr>
            <p:cNvPr id="4" name="Picture 7">
              <a:extLst>
                <a:ext uri="{FF2B5EF4-FFF2-40B4-BE49-F238E27FC236}">
                  <a16:creationId xmlns:a16="http://schemas.microsoft.com/office/drawing/2014/main" id="{B1B8D1B3-E6C2-0331-256B-F471C4F3641E}"/>
                </a:ext>
              </a:extLst>
            </p:cNvPr>
            <p:cNvPicPr>
              <a:picLocks noChangeAspect="1"/>
            </p:cNvPicPr>
            <p:nvPr/>
          </p:nvPicPr>
          <p:blipFill>
            <a:blip r:embed="rId4"/>
            <a:stretch>
              <a:fillRect/>
            </a:stretch>
          </p:blipFill>
          <p:spPr>
            <a:xfrm>
              <a:off x="3994150" y="5713413"/>
              <a:ext cx="952500" cy="485775"/>
            </a:xfrm>
            <a:prstGeom prst="rect">
              <a:avLst/>
            </a:prstGeom>
          </p:spPr>
        </p:pic>
      </p:grpSp>
      <p:sp>
        <p:nvSpPr>
          <p:cNvPr id="8" name="TextBox 7">
            <a:extLst>
              <a:ext uri="{FF2B5EF4-FFF2-40B4-BE49-F238E27FC236}">
                <a16:creationId xmlns:a16="http://schemas.microsoft.com/office/drawing/2014/main" id="{FF56E4BD-4DFE-328B-C0F8-4DC119F5AC5D}"/>
              </a:ext>
            </a:extLst>
          </p:cNvPr>
          <p:cNvSpPr txBox="1"/>
          <p:nvPr/>
        </p:nvSpPr>
        <p:spPr>
          <a:xfrm>
            <a:off x="387664" y="3719018"/>
            <a:ext cx="4829175"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Arial"/>
                <a:cs typeface="Arial"/>
              </a:rPr>
              <a:t>Dr Keri Wong (PI)</a:t>
            </a:r>
            <a:endParaRPr lang="en-GB" dirty="0">
              <a:cs typeface="Arial"/>
            </a:endParaRPr>
          </a:p>
          <a:p>
            <a:r>
              <a:rPr lang="en-GB" dirty="0">
                <a:latin typeface="Arial"/>
                <a:cs typeface="Arial"/>
                <a:hlinkClick r:id="rId5"/>
              </a:rPr>
              <a:t>keri.wong@ucl.ac.uk</a:t>
            </a:r>
            <a:r>
              <a:rPr lang="en-GB" dirty="0">
                <a:latin typeface="Arial"/>
                <a:cs typeface="Arial"/>
              </a:rPr>
              <a:t> </a:t>
            </a:r>
          </a:p>
          <a:p>
            <a:endParaRPr lang="en-GB">
              <a:latin typeface="Arial"/>
              <a:cs typeface="Arial"/>
            </a:endParaRPr>
          </a:p>
          <a:p>
            <a:endParaRPr lang="en-GB" b="1" dirty="0">
              <a:latin typeface="Arial"/>
              <a:cs typeface="Arial"/>
            </a:endParaRPr>
          </a:p>
          <a:p>
            <a:endParaRPr lang="en-GB" b="1" dirty="0">
              <a:latin typeface="Arial"/>
              <a:cs typeface="Arial"/>
            </a:endParaRPr>
          </a:p>
          <a:p>
            <a:r>
              <a:rPr lang="en-GB" b="1" dirty="0">
                <a:latin typeface="Arial"/>
                <a:cs typeface="Arial"/>
              </a:rPr>
              <a:t>Research Assistants: </a:t>
            </a:r>
            <a:br>
              <a:rPr lang="en-GB" dirty="0">
                <a:latin typeface="Arial"/>
                <a:cs typeface="Arial"/>
              </a:rPr>
            </a:br>
            <a:r>
              <a:rPr lang="en-GB" dirty="0">
                <a:latin typeface="Arial"/>
                <a:cs typeface="Arial"/>
              </a:rPr>
              <a:t>Caroline </a:t>
            </a:r>
            <a:r>
              <a:rPr lang="en-GB" dirty="0" err="1">
                <a:latin typeface="Arial"/>
                <a:cs typeface="Arial"/>
              </a:rPr>
              <a:t>Acin-Chediex</a:t>
            </a:r>
            <a:endParaRPr lang="en-GB" dirty="0">
              <a:latin typeface="Arial"/>
              <a:cs typeface="Arial"/>
            </a:endParaRPr>
          </a:p>
          <a:p>
            <a:r>
              <a:rPr lang="en-GB" dirty="0">
                <a:latin typeface="Arial"/>
                <a:cs typeface="Arial"/>
                <a:hlinkClick r:id="rId6"/>
              </a:rPr>
              <a:t>caroline.acin-chediex.19@ucl.ac.uk</a:t>
            </a:r>
            <a:endParaRPr lang="en-GB"/>
          </a:p>
          <a:p>
            <a:r>
              <a:rPr lang="en-GB" dirty="0" err="1">
                <a:latin typeface="Arial"/>
                <a:cs typeface="Arial"/>
              </a:rPr>
              <a:t>Linlin</a:t>
            </a:r>
            <a:r>
              <a:rPr lang="en-GB" dirty="0">
                <a:latin typeface="Arial"/>
                <a:cs typeface="Arial"/>
              </a:rPr>
              <a:t> Jessica Zhou (Presenter)</a:t>
            </a:r>
          </a:p>
          <a:p>
            <a:r>
              <a:rPr lang="en-GB" dirty="0">
                <a:latin typeface="Arial"/>
                <a:cs typeface="Arial"/>
                <a:hlinkClick r:id="rId7"/>
              </a:rPr>
              <a:t>linlin.zhou.21@ucl.ac.uk</a:t>
            </a:r>
            <a:endParaRPr lang="en-GB" dirty="0">
              <a:latin typeface="Arial"/>
              <a:cs typeface="Arial"/>
            </a:endParaRPr>
          </a:p>
          <a:p>
            <a:endParaRPr lang="en-GB" dirty="0">
              <a:latin typeface="Arial"/>
              <a:cs typeface="Arial"/>
            </a:endParaRPr>
          </a:p>
        </p:txBody>
      </p:sp>
      <p:pic>
        <p:nvPicPr>
          <p:cNvPr id="9" name="Picture 9">
            <a:extLst>
              <a:ext uri="{FF2B5EF4-FFF2-40B4-BE49-F238E27FC236}">
                <a16:creationId xmlns:a16="http://schemas.microsoft.com/office/drawing/2014/main" id="{142BD3D9-4B40-D22F-6BE9-554FA404423D}"/>
              </a:ext>
            </a:extLst>
          </p:cNvPr>
          <p:cNvPicPr>
            <a:picLocks noChangeAspect="1"/>
          </p:cNvPicPr>
          <p:nvPr/>
        </p:nvPicPr>
        <p:blipFill>
          <a:blip r:embed="rId8"/>
          <a:stretch>
            <a:fillRect/>
          </a:stretch>
        </p:blipFill>
        <p:spPr>
          <a:xfrm>
            <a:off x="4188098" y="3761426"/>
            <a:ext cx="1254924" cy="1213474"/>
          </a:xfrm>
          <a:prstGeom prst="rect">
            <a:avLst/>
          </a:prstGeom>
        </p:spPr>
      </p:pic>
      <p:pic>
        <p:nvPicPr>
          <p:cNvPr id="11" name="Picture 11">
            <a:extLst>
              <a:ext uri="{FF2B5EF4-FFF2-40B4-BE49-F238E27FC236}">
                <a16:creationId xmlns:a16="http://schemas.microsoft.com/office/drawing/2014/main" id="{762A4689-6A6A-FC2F-C757-DCD6962A60DC}"/>
              </a:ext>
            </a:extLst>
          </p:cNvPr>
          <p:cNvPicPr>
            <a:picLocks noChangeAspect="1"/>
          </p:cNvPicPr>
          <p:nvPr/>
        </p:nvPicPr>
        <p:blipFill>
          <a:blip r:embed="rId9"/>
          <a:stretch>
            <a:fillRect/>
          </a:stretch>
        </p:blipFill>
        <p:spPr>
          <a:xfrm>
            <a:off x="5415190" y="5239656"/>
            <a:ext cx="1324598" cy="1353491"/>
          </a:xfrm>
          <a:prstGeom prst="rect">
            <a:avLst/>
          </a:prstGeom>
        </p:spPr>
      </p:pic>
      <p:pic>
        <p:nvPicPr>
          <p:cNvPr id="12" name="Picture 12">
            <a:extLst>
              <a:ext uri="{FF2B5EF4-FFF2-40B4-BE49-F238E27FC236}">
                <a16:creationId xmlns:a16="http://schemas.microsoft.com/office/drawing/2014/main" id="{96F3CADF-16F6-F014-9293-AEEE6374886D}"/>
              </a:ext>
            </a:extLst>
          </p:cNvPr>
          <p:cNvPicPr>
            <a:picLocks noChangeAspect="1"/>
          </p:cNvPicPr>
          <p:nvPr/>
        </p:nvPicPr>
        <p:blipFill rotWithShape="1">
          <a:blip r:embed="rId10"/>
          <a:srcRect t="7370"/>
          <a:stretch/>
        </p:blipFill>
        <p:spPr>
          <a:xfrm>
            <a:off x="4219046" y="5239656"/>
            <a:ext cx="1203265" cy="1353907"/>
          </a:xfrm>
          <a:prstGeom prst="rect">
            <a:avLst/>
          </a:prstGeom>
        </p:spPr>
      </p:pic>
    </p:spTree>
    <p:extLst>
      <p:ext uri="{BB962C8B-B14F-4D97-AF65-F5344CB8AC3E}">
        <p14:creationId xmlns:p14="http://schemas.microsoft.com/office/powerpoint/2010/main" val="16159472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613E5-7190-08CA-5378-EBFEB02F9AB5}"/>
              </a:ext>
            </a:extLst>
          </p:cNvPr>
          <p:cNvSpPr>
            <a:spLocks noGrp="1"/>
          </p:cNvSpPr>
          <p:nvPr>
            <p:ph type="title"/>
          </p:nvPr>
        </p:nvSpPr>
        <p:spPr/>
        <p:txBody>
          <a:bodyPr/>
          <a:lstStyle/>
          <a:p>
            <a:r>
              <a:rPr lang="en-GB" dirty="0">
                <a:cs typeface="Arial"/>
              </a:rPr>
              <a:t>Conclusion: Discussion</a:t>
            </a:r>
            <a:endParaRPr lang="en-US" dirty="0"/>
          </a:p>
        </p:txBody>
      </p:sp>
      <p:sp>
        <p:nvSpPr>
          <p:cNvPr id="3" name="Text Placeholder 2">
            <a:extLst>
              <a:ext uri="{FF2B5EF4-FFF2-40B4-BE49-F238E27FC236}">
                <a16:creationId xmlns:a16="http://schemas.microsoft.com/office/drawing/2014/main" id="{D7852521-2BFF-380E-7366-362966822511}"/>
              </a:ext>
            </a:extLst>
          </p:cNvPr>
          <p:cNvSpPr>
            <a:spLocks noGrp="1"/>
          </p:cNvSpPr>
          <p:nvPr>
            <p:ph type="body" sz="quarter" idx="13"/>
          </p:nvPr>
        </p:nvSpPr>
        <p:spPr>
          <a:xfrm>
            <a:off x="360000" y="1929919"/>
            <a:ext cx="11013007" cy="4690337"/>
          </a:xfrm>
        </p:spPr>
        <p:txBody>
          <a:bodyPr/>
          <a:lstStyle/>
          <a:p>
            <a:pPr marL="0" indent="0">
              <a:buNone/>
            </a:pPr>
            <a:r>
              <a:rPr lang="en-GB" b="1" dirty="0">
                <a:cs typeface="Arial"/>
              </a:rPr>
              <a:t>Limitations</a:t>
            </a:r>
            <a:endParaRPr lang="en-US" b="1" dirty="0"/>
          </a:p>
          <a:p>
            <a:r>
              <a:rPr lang="en-GB" dirty="0">
                <a:cs typeface="Arial"/>
              </a:rPr>
              <a:t>Convenient sampling from existing study</a:t>
            </a:r>
          </a:p>
          <a:p>
            <a:r>
              <a:rPr lang="en-GB" dirty="0">
                <a:cs typeface="Arial"/>
              </a:rPr>
              <a:t>Parents who participated are willing and keen to share their thoughts</a:t>
            </a:r>
          </a:p>
          <a:p>
            <a:r>
              <a:rPr lang="en-GB" dirty="0">
                <a:cs typeface="Arial"/>
              </a:rPr>
              <a:t>Limited to parents with children &lt;18</a:t>
            </a:r>
          </a:p>
          <a:p>
            <a:endParaRPr lang="en-GB" dirty="0">
              <a:cs typeface="Arial"/>
            </a:endParaRPr>
          </a:p>
          <a:p>
            <a:r>
              <a:rPr lang="en-GB" b="1" dirty="0">
                <a:ea typeface="+mn-lt"/>
                <a:cs typeface="+mn-lt"/>
              </a:rPr>
              <a:t>Strengths</a:t>
            </a:r>
            <a:endParaRPr lang="en-US" dirty="0">
              <a:ea typeface="+mn-lt"/>
              <a:cs typeface="+mn-lt"/>
            </a:endParaRPr>
          </a:p>
          <a:p>
            <a:r>
              <a:rPr lang="en-GB" dirty="0">
                <a:ea typeface="+mn-lt"/>
                <a:cs typeface="+mn-lt"/>
              </a:rPr>
              <a:t>Online survey was easy to access and widened participation for parents across the UK</a:t>
            </a:r>
            <a:endParaRPr lang="en-US" dirty="0">
              <a:ea typeface="+mn-lt"/>
              <a:cs typeface="+mn-lt"/>
            </a:endParaRPr>
          </a:p>
          <a:p>
            <a:r>
              <a:rPr lang="en-GB" dirty="0">
                <a:ea typeface="+mn-lt"/>
                <a:cs typeface="+mn-lt"/>
              </a:rPr>
              <a:t>In-depth interviews gave parents opportunity to discuss thoughts and share experiences in more detail </a:t>
            </a:r>
          </a:p>
          <a:p>
            <a:r>
              <a:rPr lang="en-GB" dirty="0">
                <a:ea typeface="+mn-lt"/>
                <a:cs typeface="+mn-lt"/>
              </a:rPr>
              <a:t>Comparative findings with Japan </a:t>
            </a:r>
            <a:endParaRPr lang="en-GB" dirty="0"/>
          </a:p>
        </p:txBody>
      </p:sp>
    </p:spTree>
    <p:extLst>
      <p:ext uri="{BB962C8B-B14F-4D97-AF65-F5344CB8AC3E}">
        <p14:creationId xmlns:p14="http://schemas.microsoft.com/office/powerpoint/2010/main" val="3102445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613E5-7190-08CA-5378-EBFEB02F9AB5}"/>
              </a:ext>
            </a:extLst>
          </p:cNvPr>
          <p:cNvSpPr>
            <a:spLocks noGrp="1"/>
          </p:cNvSpPr>
          <p:nvPr>
            <p:ph type="title"/>
          </p:nvPr>
        </p:nvSpPr>
        <p:spPr/>
        <p:txBody>
          <a:bodyPr/>
          <a:lstStyle/>
          <a:p>
            <a:r>
              <a:rPr lang="en-GB" dirty="0">
                <a:cs typeface="Arial"/>
              </a:rPr>
              <a:t>Conclusion: Take away message</a:t>
            </a:r>
            <a:endParaRPr lang="en-US" dirty="0"/>
          </a:p>
        </p:txBody>
      </p:sp>
      <p:pic>
        <p:nvPicPr>
          <p:cNvPr id="5" name="Picture 4" descr="Father holding sleeping child in arms">
            <a:extLst>
              <a:ext uri="{FF2B5EF4-FFF2-40B4-BE49-F238E27FC236}">
                <a16:creationId xmlns:a16="http://schemas.microsoft.com/office/drawing/2014/main" id="{C52DC1D8-DFE5-00A7-1018-00FF71D79FF1}"/>
              </a:ext>
            </a:extLst>
          </p:cNvPr>
          <p:cNvPicPr>
            <a:picLocks noChangeAspect="1"/>
          </p:cNvPicPr>
          <p:nvPr/>
        </p:nvPicPr>
        <p:blipFill>
          <a:blip r:embed="rId2"/>
          <a:stretch>
            <a:fillRect/>
          </a:stretch>
        </p:blipFill>
        <p:spPr>
          <a:xfrm>
            <a:off x="5824392" y="1952929"/>
            <a:ext cx="6007608" cy="4005072"/>
          </a:xfrm>
          <a:prstGeom prst="rect">
            <a:avLst/>
          </a:prstGeom>
        </p:spPr>
      </p:pic>
      <p:sp>
        <p:nvSpPr>
          <p:cNvPr id="6" name="Title 1">
            <a:extLst>
              <a:ext uri="{FF2B5EF4-FFF2-40B4-BE49-F238E27FC236}">
                <a16:creationId xmlns:a16="http://schemas.microsoft.com/office/drawing/2014/main" id="{4B336E4D-BA27-24C8-75C9-28ED73BBC6FF}"/>
              </a:ext>
            </a:extLst>
          </p:cNvPr>
          <p:cNvSpPr txBox="1">
            <a:spLocks/>
          </p:cNvSpPr>
          <p:nvPr/>
        </p:nvSpPr>
        <p:spPr bwMode="auto">
          <a:xfrm>
            <a:off x="360000" y="1952929"/>
            <a:ext cx="5309280" cy="400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eaLnBrk="1" fontAlgn="base" hangingPunct="1">
              <a:lnSpc>
                <a:spcPct val="90000"/>
              </a:lnSpc>
              <a:spcBef>
                <a:spcPct val="0"/>
              </a:spcBef>
              <a:spcAft>
                <a:spcPct val="0"/>
              </a:spcAft>
              <a:defRPr sz="4400" b="1" i="0" kern="1200" baseline="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Arial" panose="020B0604020202020204" pitchFamily="34" charset="0"/>
              </a:defRPr>
            </a:lvl2pPr>
            <a:lvl3pPr algn="l" rtl="0" eaLnBrk="1" fontAlgn="base" hangingPunct="1">
              <a:lnSpc>
                <a:spcPct val="90000"/>
              </a:lnSpc>
              <a:spcBef>
                <a:spcPct val="0"/>
              </a:spcBef>
              <a:spcAft>
                <a:spcPct val="0"/>
              </a:spcAft>
              <a:defRPr sz="4400">
                <a:solidFill>
                  <a:schemeClr val="tx1"/>
                </a:solidFill>
                <a:latin typeface="Arial" panose="020B0604020202020204" pitchFamily="34" charset="0"/>
              </a:defRPr>
            </a:lvl3pPr>
            <a:lvl4pPr algn="l" rtl="0" eaLnBrk="1" fontAlgn="base" hangingPunct="1">
              <a:lnSpc>
                <a:spcPct val="90000"/>
              </a:lnSpc>
              <a:spcBef>
                <a:spcPct val="0"/>
              </a:spcBef>
              <a:spcAft>
                <a:spcPct val="0"/>
              </a:spcAft>
              <a:defRPr sz="4400">
                <a:solidFill>
                  <a:schemeClr val="tx1"/>
                </a:solidFill>
                <a:latin typeface="Arial" panose="020B0604020202020204" pitchFamily="34" charset="0"/>
              </a:defRPr>
            </a:lvl4pPr>
            <a:lvl5pPr algn="l" rtl="0" eaLnBrk="1" fontAlgn="base" hangingPunct="1">
              <a:lnSpc>
                <a:spcPct val="90000"/>
              </a:lnSpc>
              <a:spcBef>
                <a:spcPct val="0"/>
              </a:spcBef>
              <a:spcAft>
                <a:spcPct val="0"/>
              </a:spcAft>
              <a:defRPr sz="4400">
                <a:solidFill>
                  <a:schemeClr val="tx1"/>
                </a:solidFill>
                <a:latin typeface="Arial" panose="020B0604020202020204" pitchFamily="34" charset="0"/>
              </a:defRPr>
            </a:lvl5pPr>
            <a:lvl6pPr marL="457200" algn="l" rtl="0" eaLnBrk="1" fontAlgn="base" hangingPunct="1">
              <a:lnSpc>
                <a:spcPct val="90000"/>
              </a:lnSpc>
              <a:spcBef>
                <a:spcPct val="0"/>
              </a:spcBef>
              <a:spcAft>
                <a:spcPct val="0"/>
              </a:spcAft>
              <a:defRPr sz="4400">
                <a:solidFill>
                  <a:schemeClr val="tx1"/>
                </a:solidFill>
                <a:latin typeface="Arial" panose="020B0604020202020204" pitchFamily="34" charset="0"/>
              </a:defRPr>
            </a:lvl6pPr>
            <a:lvl7pPr marL="914400" algn="l" rtl="0" eaLnBrk="1" fontAlgn="base" hangingPunct="1">
              <a:lnSpc>
                <a:spcPct val="90000"/>
              </a:lnSpc>
              <a:spcBef>
                <a:spcPct val="0"/>
              </a:spcBef>
              <a:spcAft>
                <a:spcPct val="0"/>
              </a:spcAft>
              <a:defRPr sz="4400">
                <a:solidFill>
                  <a:schemeClr val="tx1"/>
                </a:solidFill>
                <a:latin typeface="Arial" panose="020B0604020202020204" pitchFamily="34" charset="0"/>
              </a:defRPr>
            </a:lvl7pPr>
            <a:lvl8pPr marL="1371600" algn="l" rtl="0" eaLnBrk="1" fontAlgn="base" hangingPunct="1">
              <a:lnSpc>
                <a:spcPct val="90000"/>
              </a:lnSpc>
              <a:spcBef>
                <a:spcPct val="0"/>
              </a:spcBef>
              <a:spcAft>
                <a:spcPct val="0"/>
              </a:spcAft>
              <a:defRPr sz="4400">
                <a:solidFill>
                  <a:schemeClr val="tx1"/>
                </a:solidFill>
                <a:latin typeface="Arial" panose="020B0604020202020204" pitchFamily="34" charset="0"/>
              </a:defRPr>
            </a:lvl8pPr>
            <a:lvl9pPr marL="1828800" algn="l" rtl="0" eaLnBrk="1" fontAlgn="base" hangingPunct="1">
              <a:lnSpc>
                <a:spcPct val="90000"/>
              </a:lnSpc>
              <a:spcBef>
                <a:spcPct val="0"/>
              </a:spcBef>
              <a:spcAft>
                <a:spcPct val="0"/>
              </a:spcAft>
              <a:defRPr sz="4400">
                <a:solidFill>
                  <a:schemeClr val="tx1"/>
                </a:solidFill>
                <a:latin typeface="Arial" panose="020B0604020202020204" pitchFamily="34" charset="0"/>
              </a:defRPr>
            </a:lvl9pPr>
          </a:lstStyle>
          <a:p>
            <a:r>
              <a:rPr lang="en-US" b="0" dirty="0"/>
              <a:t>Parents make decisions differently when it comes to their young children…including for vaccination</a:t>
            </a:r>
            <a:endParaRPr lang="en-US" sz="5400" b="0" dirty="0"/>
          </a:p>
        </p:txBody>
      </p:sp>
    </p:spTree>
    <p:extLst>
      <p:ext uri="{BB962C8B-B14F-4D97-AF65-F5344CB8AC3E}">
        <p14:creationId xmlns:p14="http://schemas.microsoft.com/office/powerpoint/2010/main" val="2609011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AF8B0-2180-E981-0E58-7CDA0BD40E34}"/>
              </a:ext>
            </a:extLst>
          </p:cNvPr>
          <p:cNvSpPr>
            <a:spLocks noGrp="1"/>
          </p:cNvSpPr>
          <p:nvPr>
            <p:ph type="title"/>
          </p:nvPr>
        </p:nvSpPr>
        <p:spPr/>
        <p:txBody>
          <a:bodyPr/>
          <a:lstStyle/>
          <a:p>
            <a:r>
              <a:rPr lang="en-GB" dirty="0">
                <a:cs typeface="Arial"/>
              </a:rPr>
              <a:t>Next steps &amp; Policy Implications</a:t>
            </a:r>
            <a:endParaRPr lang="en-GB" dirty="0"/>
          </a:p>
        </p:txBody>
      </p:sp>
      <p:sp>
        <p:nvSpPr>
          <p:cNvPr id="3" name="Text Placeholder 2">
            <a:extLst>
              <a:ext uri="{FF2B5EF4-FFF2-40B4-BE49-F238E27FC236}">
                <a16:creationId xmlns:a16="http://schemas.microsoft.com/office/drawing/2014/main" id="{B5821EF6-2F29-BA63-F16D-50F903959A88}"/>
              </a:ext>
            </a:extLst>
          </p:cNvPr>
          <p:cNvSpPr>
            <a:spLocks noGrp="1"/>
          </p:cNvSpPr>
          <p:nvPr>
            <p:ph type="body" sz="quarter" idx="13"/>
          </p:nvPr>
        </p:nvSpPr>
        <p:spPr>
          <a:xfrm>
            <a:off x="360000" y="1938528"/>
            <a:ext cx="11059659" cy="4073472"/>
          </a:xfrm>
        </p:spPr>
        <p:txBody>
          <a:bodyPr/>
          <a:lstStyle/>
          <a:p>
            <a:pPr marL="0" indent="0">
              <a:buNone/>
            </a:pPr>
            <a:endParaRPr lang="en-GB" sz="2800" dirty="0">
              <a:cs typeface="Arial"/>
            </a:endParaRPr>
          </a:p>
          <a:p>
            <a:pPr marL="342900" indent="-342900"/>
            <a:r>
              <a:rPr lang="en-GB" dirty="0">
                <a:ea typeface="+mn-lt"/>
                <a:cs typeface="+mn-lt"/>
              </a:rPr>
              <a:t>Parents with young children are an </a:t>
            </a:r>
            <a:r>
              <a:rPr lang="en-GB" b="1" dirty="0">
                <a:ea typeface="+mn-lt"/>
                <a:cs typeface="+mn-lt"/>
              </a:rPr>
              <a:t>important group of decision-makers</a:t>
            </a:r>
            <a:r>
              <a:rPr lang="en-GB" dirty="0">
                <a:ea typeface="+mn-lt"/>
                <a:cs typeface="+mn-lt"/>
              </a:rPr>
              <a:t> to consider when it comes to vaccine roll-outs</a:t>
            </a:r>
          </a:p>
          <a:p>
            <a:pPr marL="342900" indent="-342900"/>
            <a:r>
              <a:rPr lang="en-GB" dirty="0">
                <a:ea typeface="+mn-lt"/>
                <a:cs typeface="+mn-lt"/>
              </a:rPr>
              <a:t>Policy makers should ensure future information and campaigns for vaccination is </a:t>
            </a:r>
            <a:r>
              <a:rPr lang="en-GB" b="1" dirty="0">
                <a:ea typeface="+mn-lt"/>
                <a:cs typeface="+mn-lt"/>
              </a:rPr>
              <a:t>accessible and appropriate</a:t>
            </a:r>
            <a:r>
              <a:rPr lang="en-GB" dirty="0">
                <a:ea typeface="+mn-lt"/>
                <a:cs typeface="+mn-lt"/>
              </a:rPr>
              <a:t> for parents with young children</a:t>
            </a:r>
          </a:p>
          <a:p>
            <a:r>
              <a:rPr lang="en-GB" b="1" dirty="0">
                <a:cs typeface="Arial"/>
              </a:rPr>
              <a:t>Parents make decisions differently</a:t>
            </a:r>
            <a:r>
              <a:rPr lang="en-GB" dirty="0">
                <a:cs typeface="Arial"/>
              </a:rPr>
              <a:t> when it comes to their children, they need more information and support </a:t>
            </a:r>
            <a:endParaRPr lang="en-US" dirty="0">
              <a:ea typeface="+mn-lt"/>
              <a:cs typeface="+mn-lt"/>
            </a:endParaRPr>
          </a:p>
          <a:p>
            <a:r>
              <a:rPr lang="en-GB" b="1" dirty="0">
                <a:cs typeface="Arial"/>
              </a:rPr>
              <a:t>Child-friendly or child-facing information</a:t>
            </a:r>
            <a:r>
              <a:rPr lang="en-GB" dirty="0">
                <a:cs typeface="Arial"/>
              </a:rPr>
              <a:t> should be widely available, for children to learn about vaccines, decision-making and bodily consent</a:t>
            </a:r>
            <a:endParaRPr lang="en-GB" dirty="0"/>
          </a:p>
        </p:txBody>
      </p:sp>
    </p:spTree>
    <p:extLst>
      <p:ext uri="{BB962C8B-B14F-4D97-AF65-F5344CB8AC3E}">
        <p14:creationId xmlns:p14="http://schemas.microsoft.com/office/powerpoint/2010/main" val="36024851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9425C-41A7-1A76-A73A-792FC262C6E0}"/>
              </a:ext>
            </a:extLst>
          </p:cNvPr>
          <p:cNvSpPr>
            <a:spLocks noGrp="1"/>
          </p:cNvSpPr>
          <p:nvPr>
            <p:ph type="title"/>
          </p:nvPr>
        </p:nvSpPr>
        <p:spPr/>
        <p:txBody>
          <a:bodyPr/>
          <a:lstStyle/>
          <a:p>
            <a:r>
              <a:rPr lang="en-GB" dirty="0">
                <a:cs typeface="Arial"/>
              </a:rPr>
              <a:t>Thank you!</a:t>
            </a:r>
            <a:endParaRPr lang="en-GB" dirty="0"/>
          </a:p>
        </p:txBody>
      </p:sp>
      <p:sp>
        <p:nvSpPr>
          <p:cNvPr id="3" name="Text Placeholder 2">
            <a:extLst>
              <a:ext uri="{FF2B5EF4-FFF2-40B4-BE49-F238E27FC236}">
                <a16:creationId xmlns:a16="http://schemas.microsoft.com/office/drawing/2014/main" id="{07FA278C-D87A-C4A9-C9EB-27D5B20E97A8}"/>
              </a:ext>
            </a:extLst>
          </p:cNvPr>
          <p:cNvSpPr>
            <a:spLocks noGrp="1"/>
          </p:cNvSpPr>
          <p:nvPr>
            <p:ph type="body" sz="quarter" idx="13"/>
          </p:nvPr>
        </p:nvSpPr>
        <p:spPr>
          <a:xfrm>
            <a:off x="694347" y="2272041"/>
            <a:ext cx="5399088" cy="3600000"/>
          </a:xfrm>
        </p:spPr>
        <p:txBody>
          <a:bodyPr/>
          <a:lstStyle/>
          <a:p>
            <a:pPr marL="0" indent="0">
              <a:buNone/>
            </a:pPr>
            <a:r>
              <a:rPr lang="en-GB" dirty="0">
                <a:cs typeface="Arial"/>
              </a:rPr>
              <a:t>Stay updated!</a:t>
            </a:r>
          </a:p>
          <a:p>
            <a:endParaRPr lang="en-GB" dirty="0">
              <a:cs typeface="Arial"/>
            </a:endParaRPr>
          </a:p>
          <a:p>
            <a:r>
              <a:rPr lang="en-GB" dirty="0">
                <a:cs typeface="Arial"/>
              </a:rPr>
              <a:t>Twitter &amp; Instagram: @vaxpacstudy</a:t>
            </a:r>
          </a:p>
          <a:p>
            <a:pPr marL="0" indent="0">
              <a:buNone/>
            </a:pPr>
            <a:endParaRPr lang="en-GB" dirty="0">
              <a:cs typeface="Arial"/>
            </a:endParaRPr>
          </a:p>
          <a:p>
            <a:r>
              <a:rPr lang="en-GB" dirty="0">
                <a:cs typeface="Arial"/>
              </a:rPr>
              <a:t>Website: </a:t>
            </a:r>
            <a:r>
              <a:rPr lang="en-GB" dirty="0">
                <a:cs typeface="Arial"/>
                <a:hlinkClick r:id="rId2"/>
              </a:rPr>
              <a:t>www.vaxpacstudy.com</a:t>
            </a:r>
            <a:endParaRPr lang="en-GB" dirty="0">
              <a:cs typeface="Arial"/>
            </a:endParaRPr>
          </a:p>
          <a:p>
            <a:endParaRPr lang="en-GB" dirty="0">
              <a:cs typeface="Arial"/>
            </a:endParaRPr>
          </a:p>
          <a:p>
            <a:r>
              <a:rPr lang="en-GB" dirty="0">
                <a:cs typeface="Arial"/>
              </a:rPr>
              <a:t>Jess (me!): @</a:t>
            </a:r>
            <a:r>
              <a:rPr lang="en-GB" dirty="0" err="1">
                <a:cs typeface="Arial"/>
              </a:rPr>
              <a:t>zlljessllz</a:t>
            </a:r>
            <a:endParaRPr lang="en-GB" dirty="0">
              <a:cs typeface="Arial"/>
            </a:endParaRPr>
          </a:p>
          <a:p>
            <a:endParaRPr lang="en-GB" dirty="0">
              <a:cs typeface="Arial"/>
            </a:endParaRPr>
          </a:p>
        </p:txBody>
      </p:sp>
      <p:pic>
        <p:nvPicPr>
          <p:cNvPr id="5" name="Picture 5" descr="Rectangular speech bubble with white hearts">
            <a:extLst>
              <a:ext uri="{FF2B5EF4-FFF2-40B4-BE49-F238E27FC236}">
                <a16:creationId xmlns:a16="http://schemas.microsoft.com/office/drawing/2014/main" id="{960E2993-AB63-C4CF-FB2F-4022F48DF484}"/>
              </a:ext>
            </a:extLst>
          </p:cNvPr>
          <p:cNvPicPr>
            <a:picLocks noChangeAspect="1"/>
          </p:cNvPicPr>
          <p:nvPr/>
        </p:nvPicPr>
        <p:blipFill>
          <a:blip r:embed="rId3"/>
          <a:stretch>
            <a:fillRect/>
          </a:stretch>
        </p:blipFill>
        <p:spPr>
          <a:xfrm>
            <a:off x="6372808" y="2272231"/>
            <a:ext cx="5021424" cy="3075536"/>
          </a:xfrm>
          <a:prstGeom prst="rect">
            <a:avLst/>
          </a:prstGeom>
        </p:spPr>
      </p:pic>
    </p:spTree>
    <p:extLst>
      <p:ext uri="{BB962C8B-B14F-4D97-AF65-F5344CB8AC3E}">
        <p14:creationId xmlns:p14="http://schemas.microsoft.com/office/powerpoint/2010/main" val="7234822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64254C-DD55-59EE-3AAC-D7B763A3D8D7}"/>
              </a:ext>
            </a:extLst>
          </p:cNvPr>
          <p:cNvSpPr>
            <a:spLocks noGrp="1"/>
          </p:cNvSpPr>
          <p:nvPr>
            <p:ph type="title"/>
          </p:nvPr>
        </p:nvSpPr>
        <p:spPr/>
        <p:txBody>
          <a:bodyPr/>
          <a:lstStyle/>
          <a:p>
            <a:r>
              <a:rPr lang="en-US" dirty="0"/>
              <a:t>References</a:t>
            </a:r>
          </a:p>
        </p:txBody>
      </p:sp>
      <p:sp>
        <p:nvSpPr>
          <p:cNvPr id="3" name="Text Placeholder 2">
            <a:extLst>
              <a:ext uri="{FF2B5EF4-FFF2-40B4-BE49-F238E27FC236}">
                <a16:creationId xmlns:a16="http://schemas.microsoft.com/office/drawing/2014/main" id="{DCC12552-3399-9BA2-6744-B902D830531A}"/>
              </a:ext>
            </a:extLst>
          </p:cNvPr>
          <p:cNvSpPr>
            <a:spLocks noGrp="1"/>
          </p:cNvSpPr>
          <p:nvPr>
            <p:ph type="body" sz="quarter" idx="13"/>
          </p:nvPr>
        </p:nvSpPr>
        <p:spPr>
          <a:xfrm>
            <a:off x="360000" y="1847088"/>
            <a:ext cx="11344320" cy="4164912"/>
          </a:xfrm>
        </p:spPr>
        <p:txBody>
          <a:bodyPr/>
          <a:lstStyle/>
          <a:p>
            <a:r>
              <a:rPr lang="en-US" sz="1800" dirty="0" err="1"/>
              <a:t>Dabla</a:t>
            </a:r>
            <a:r>
              <a:rPr lang="en-US" sz="1800" dirty="0"/>
              <a:t>-Norris, E., Khan, H., Lima, F., &amp; </a:t>
            </a:r>
            <a:r>
              <a:rPr lang="en-US" sz="1800" dirty="0" err="1"/>
              <a:t>Sollaci</a:t>
            </a:r>
            <a:r>
              <a:rPr lang="en-US" sz="1800" dirty="0"/>
              <a:t>, A. (2022). Who Doesn’t Want to be Vaccinated? Determinants of Vaccine Hesitancy During COVID-19. </a:t>
            </a:r>
            <a:r>
              <a:rPr lang="en-GB" sz="1800" dirty="0"/>
              <a:t>Available at SSRN: </a:t>
            </a:r>
            <a:r>
              <a:rPr lang="en-GB" sz="1800" u="sng" dirty="0">
                <a:hlinkClick r:id="rId2"/>
              </a:rPr>
              <a:t>https://ssrn.com/abstract=4007506</a:t>
            </a:r>
            <a:r>
              <a:rPr lang="en-GB" sz="1800" dirty="0"/>
              <a:t> or </a:t>
            </a:r>
            <a:r>
              <a:rPr lang="en-GB" sz="1800" u="sng" dirty="0">
                <a:hlinkClick r:id="rId3"/>
              </a:rPr>
              <a:t>http://dx.doi.org/10.2139/ssrn.4007506</a:t>
            </a:r>
            <a:endParaRPr lang="en-GB" sz="1800" u="sng" dirty="0"/>
          </a:p>
          <a:p>
            <a:r>
              <a:rPr lang="en-US" sz="1800" dirty="0" err="1"/>
              <a:t>Damnjanović</a:t>
            </a:r>
            <a:r>
              <a:rPr lang="en-US" sz="1800" dirty="0"/>
              <a:t>, K., Graeber, J., </a:t>
            </a:r>
            <a:r>
              <a:rPr lang="en-US" sz="1800" dirty="0" err="1"/>
              <a:t>Ilić</a:t>
            </a:r>
            <a:r>
              <a:rPr lang="en-US" sz="1800" dirty="0"/>
              <a:t>, S., Lam, W., </a:t>
            </a:r>
            <a:r>
              <a:rPr lang="en-US" sz="1800" dirty="0" err="1"/>
              <a:t>Lep</a:t>
            </a:r>
            <a:r>
              <a:rPr lang="en-US" sz="1800" dirty="0"/>
              <a:t>, </a:t>
            </a:r>
            <a:r>
              <a:rPr lang="en-US" sz="1800" dirty="0" err="1"/>
              <a:t>Ž</a:t>
            </a:r>
            <a:r>
              <a:rPr lang="en-US" sz="1800" dirty="0"/>
              <a:t>., &amp; Morales, S. et al. (2018). Parental Decision-Making on Childhood Vaccination. Frontiers In Psychology, 9. </a:t>
            </a:r>
            <a:r>
              <a:rPr lang="en-US" sz="1800" dirty="0">
                <a:hlinkClick r:id="rId4"/>
              </a:rPr>
              <a:t>https://doi.org/10.3389/fpsyg.2018.00735</a:t>
            </a:r>
            <a:endParaRPr lang="en-US" sz="1800" dirty="0"/>
          </a:p>
          <a:p>
            <a:r>
              <a:rPr lang="en-US" sz="1800" dirty="0" err="1"/>
              <a:t>Meslé</a:t>
            </a:r>
            <a:r>
              <a:rPr lang="en-US" sz="1800" dirty="0"/>
              <a:t>, M., Brown, J., Mook, P., Hagan, J., Pastore, R., &amp; Bundle, N. et al. (2021). Estimated number of deaths directly averted in people 60 years and older as a result of COVID-19 vaccination in the WHO European Region, December 2020 to November 2021. </a:t>
            </a:r>
            <a:r>
              <a:rPr lang="en-US" sz="1800" dirty="0" err="1"/>
              <a:t>Eurosurveillance</a:t>
            </a:r>
            <a:r>
              <a:rPr lang="en-US" sz="1800" dirty="0"/>
              <a:t>, 26(47). </a:t>
            </a:r>
            <a:r>
              <a:rPr lang="en-US" sz="1800" dirty="0">
                <a:hlinkClick r:id="rId5"/>
              </a:rPr>
              <a:t>https://doi.org/10.2807/1560-7917.ES.2021.26.47.2101021</a:t>
            </a:r>
            <a:endParaRPr lang="en-US" sz="1800" dirty="0"/>
          </a:p>
          <a:p>
            <a:r>
              <a:rPr lang="en-US" sz="1800" dirty="0"/>
              <a:t>Postma, M. J., Carroll, S., &amp; </a:t>
            </a:r>
            <a:r>
              <a:rPr lang="en-US" sz="1800" dirty="0" err="1"/>
              <a:t>Brandão</a:t>
            </a:r>
            <a:r>
              <a:rPr lang="en-US" sz="1800" dirty="0"/>
              <a:t>, A. (2015). The societal role of lifelong vaccination. Journal of market access &amp; health policy, 3, 10.3402/jmahp.v3.26962. </a:t>
            </a:r>
            <a:r>
              <a:rPr lang="en-US" sz="1800" dirty="0">
                <a:hlinkClick r:id="rId6"/>
              </a:rPr>
              <a:t>https://doi.org/10.3402/jmahp.v3.26962</a:t>
            </a:r>
            <a:endParaRPr lang="en-US" sz="1800" dirty="0"/>
          </a:p>
          <a:p>
            <a:r>
              <a:rPr lang="en-US" sz="1800" dirty="0"/>
              <a:t>Sadaf, A., Richards, J. L., Glanz, J., Salmon, D. A., &amp; Omer, S. B. (2013). A systematic review of interventions for reducing parental vaccine refusal and vaccine hesitancy. Vaccine, 31(40), 4293–4304. </a:t>
            </a:r>
            <a:r>
              <a:rPr lang="en-US" sz="1800" dirty="0">
                <a:hlinkClick r:id="rId7"/>
              </a:rPr>
              <a:t>https://doi.org/10.1016/j.vaccine.2013.07.013</a:t>
            </a:r>
            <a:endParaRPr lang="en-US" sz="1800" dirty="0"/>
          </a:p>
          <a:p>
            <a:pPr marL="0" indent="0">
              <a:buNone/>
            </a:pPr>
            <a:endParaRPr lang="en-US" sz="1800" dirty="0"/>
          </a:p>
        </p:txBody>
      </p:sp>
    </p:spTree>
    <p:extLst>
      <p:ext uri="{BB962C8B-B14F-4D97-AF65-F5344CB8AC3E}">
        <p14:creationId xmlns:p14="http://schemas.microsoft.com/office/powerpoint/2010/main" val="781224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Heading"/>
          <p:cNvSpPr>
            <a:spLocks noGrp="1"/>
          </p:cNvSpPr>
          <p:nvPr>
            <p:ph type="title"/>
          </p:nvPr>
        </p:nvSpPr>
        <p:spPr/>
        <p:txBody>
          <a:bodyPr/>
          <a:lstStyle/>
          <a:p>
            <a:r>
              <a:rPr lang="en-GB" dirty="0">
                <a:cs typeface="Arial"/>
              </a:rPr>
              <a:t>Outline</a:t>
            </a:r>
            <a:endParaRPr lang="en-GB" dirty="0"/>
          </a:p>
        </p:txBody>
      </p:sp>
      <p:sp>
        <p:nvSpPr>
          <p:cNvPr id="5" name="Text Placeholder 4" descr="Text"/>
          <p:cNvSpPr>
            <a:spLocks noGrp="1"/>
          </p:cNvSpPr>
          <p:nvPr>
            <p:ph type="body" sz="quarter" idx="13"/>
          </p:nvPr>
        </p:nvSpPr>
        <p:spPr/>
        <p:txBody>
          <a:bodyPr/>
          <a:lstStyle/>
          <a:p>
            <a:r>
              <a:rPr lang="en-GB" sz="2800" dirty="0">
                <a:cs typeface="Arial"/>
              </a:rPr>
              <a:t>Why is this study needed?</a:t>
            </a:r>
            <a:endParaRPr lang="en-US" sz="2800" dirty="0">
              <a:cs typeface="Arial"/>
            </a:endParaRPr>
          </a:p>
          <a:p>
            <a:endParaRPr lang="en-GB" sz="2800">
              <a:cs typeface="Arial"/>
            </a:endParaRPr>
          </a:p>
          <a:p>
            <a:r>
              <a:rPr lang="en-GB" sz="2800" dirty="0">
                <a:cs typeface="Arial"/>
              </a:rPr>
              <a:t>Methods</a:t>
            </a:r>
          </a:p>
          <a:p>
            <a:endParaRPr lang="en-GB" sz="2800">
              <a:cs typeface="Arial"/>
            </a:endParaRPr>
          </a:p>
          <a:p>
            <a:r>
              <a:rPr lang="en-GB" sz="2800" dirty="0">
                <a:cs typeface="Arial"/>
              </a:rPr>
              <a:t>Results (Key themes, challenges, solutions)</a:t>
            </a:r>
          </a:p>
          <a:p>
            <a:endParaRPr lang="en-GB" sz="2800">
              <a:cs typeface="Arial"/>
            </a:endParaRPr>
          </a:p>
          <a:p>
            <a:r>
              <a:rPr lang="en-GB" sz="2800" dirty="0">
                <a:cs typeface="Arial"/>
              </a:rPr>
              <a:t>Conclusions &amp; next steps</a:t>
            </a:r>
          </a:p>
        </p:txBody>
      </p:sp>
    </p:spTree>
    <p:extLst>
      <p:ext uri="{BB962C8B-B14F-4D97-AF65-F5344CB8AC3E}">
        <p14:creationId xmlns:p14="http://schemas.microsoft.com/office/powerpoint/2010/main" val="1584577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descr="Heading"/>
          <p:cNvSpPr>
            <a:spLocks noGrp="1"/>
          </p:cNvSpPr>
          <p:nvPr>
            <p:ph type="title"/>
          </p:nvPr>
        </p:nvSpPr>
        <p:spPr>
          <a:xfrm>
            <a:off x="360000" y="899999"/>
            <a:ext cx="11270025" cy="1368000"/>
          </a:xfrm>
        </p:spPr>
        <p:txBody>
          <a:bodyPr/>
          <a:lstStyle/>
          <a:p>
            <a:r>
              <a:rPr lang="en-GB" dirty="0">
                <a:cs typeface="Arial"/>
              </a:rPr>
              <a:t>Why is this study needed?</a:t>
            </a:r>
            <a:endParaRPr lang="en-GB" dirty="0"/>
          </a:p>
        </p:txBody>
      </p:sp>
      <p:sp>
        <p:nvSpPr>
          <p:cNvPr id="12" name="Text Placeholder 11" descr="Text"/>
          <p:cNvSpPr>
            <a:spLocks noGrp="1"/>
          </p:cNvSpPr>
          <p:nvPr>
            <p:ph type="body" sz="quarter" idx="13"/>
          </p:nvPr>
        </p:nvSpPr>
        <p:spPr>
          <a:xfrm>
            <a:off x="360000" y="3043764"/>
            <a:ext cx="10859031" cy="3524297"/>
          </a:xfrm>
        </p:spPr>
        <p:txBody>
          <a:bodyPr/>
          <a:lstStyle/>
          <a:p>
            <a:r>
              <a:rPr lang="en-GB" dirty="0">
                <a:cs typeface="Arial"/>
              </a:rPr>
              <a:t>Vaccines save lives... </a:t>
            </a:r>
            <a:r>
              <a:rPr lang="en-GB" sz="1800" dirty="0">
                <a:cs typeface="Arial"/>
              </a:rPr>
              <a:t>(</a:t>
            </a:r>
            <a:r>
              <a:rPr lang="en-GB" sz="1800" dirty="0" err="1">
                <a:cs typeface="Arial"/>
              </a:rPr>
              <a:t>Meslé</a:t>
            </a:r>
            <a:r>
              <a:rPr lang="en-GB" sz="1800" dirty="0">
                <a:cs typeface="Arial"/>
              </a:rPr>
              <a:t> et al., 2021; Postma et al., 2015) </a:t>
            </a:r>
            <a:endParaRPr lang="en-GB" dirty="0">
              <a:cs typeface="Arial"/>
            </a:endParaRPr>
          </a:p>
          <a:p>
            <a:endParaRPr lang="en-GB" dirty="0">
              <a:cs typeface="Arial"/>
            </a:endParaRPr>
          </a:p>
          <a:p>
            <a:r>
              <a:rPr lang="en-GB" dirty="0">
                <a:cs typeface="Arial"/>
              </a:rPr>
              <a:t>...but vaccine hesitancy hinders efficacy </a:t>
            </a:r>
            <a:r>
              <a:rPr lang="en-GB" sz="1800" dirty="0">
                <a:cs typeface="Arial"/>
              </a:rPr>
              <a:t>(</a:t>
            </a:r>
            <a:r>
              <a:rPr lang="en-GB" sz="1800" dirty="0" err="1">
                <a:cs typeface="Arial"/>
              </a:rPr>
              <a:t>Dabla</a:t>
            </a:r>
            <a:r>
              <a:rPr lang="en-GB" sz="1800" dirty="0">
                <a:cs typeface="Arial"/>
              </a:rPr>
              <a:t>-Norris et al., 2021)</a:t>
            </a:r>
          </a:p>
          <a:p>
            <a:endParaRPr lang="en-GB" dirty="0">
              <a:cs typeface="Arial"/>
            </a:endParaRPr>
          </a:p>
          <a:p>
            <a:r>
              <a:rPr lang="en-GB" dirty="0">
                <a:cs typeface="Arial"/>
              </a:rPr>
              <a:t>Parents with young children play a critical role for successful vaccine roll-outs... </a:t>
            </a:r>
            <a:r>
              <a:rPr lang="en-GB" sz="1800" dirty="0">
                <a:cs typeface="Arial"/>
              </a:rPr>
              <a:t>(</a:t>
            </a:r>
            <a:r>
              <a:rPr lang="en-GB" sz="1800" dirty="0" err="1">
                <a:cs typeface="Arial"/>
              </a:rPr>
              <a:t>Damnjanović</a:t>
            </a:r>
            <a:r>
              <a:rPr lang="en-GB" sz="1800" dirty="0">
                <a:cs typeface="Arial"/>
              </a:rPr>
              <a:t> et al., 2018)</a:t>
            </a:r>
          </a:p>
          <a:p>
            <a:endParaRPr lang="en-GB" dirty="0">
              <a:cs typeface="Arial"/>
            </a:endParaRPr>
          </a:p>
          <a:p>
            <a:r>
              <a:rPr lang="en-GB" dirty="0">
                <a:cs typeface="Arial"/>
              </a:rPr>
              <a:t>...but are a group often neglected by policy makers </a:t>
            </a:r>
            <a:r>
              <a:rPr lang="en-GB" sz="1800" dirty="0">
                <a:cs typeface="Arial"/>
              </a:rPr>
              <a:t>(Sadaf et al., 2013)</a:t>
            </a:r>
          </a:p>
          <a:p>
            <a:endParaRPr lang="en-GB" dirty="0">
              <a:cs typeface="Arial"/>
            </a:endParaRPr>
          </a:p>
        </p:txBody>
      </p:sp>
      <p:sp>
        <p:nvSpPr>
          <p:cNvPr id="13" name="Text Placeholder 12" descr="Text"/>
          <p:cNvSpPr>
            <a:spLocks noGrp="1"/>
          </p:cNvSpPr>
          <p:nvPr>
            <p:ph type="body" sz="quarter" idx="15"/>
          </p:nvPr>
        </p:nvSpPr>
        <p:spPr>
          <a:xfrm>
            <a:off x="777209" y="1854497"/>
            <a:ext cx="10797181" cy="794133"/>
          </a:xfrm>
          <a:solidFill>
            <a:schemeClr val="accent5">
              <a:lumMod val="20000"/>
              <a:lumOff val="80000"/>
            </a:schemeClr>
          </a:solidFill>
        </p:spPr>
        <p:txBody>
          <a:bodyPr vert="horz" wrap="square" lIns="0" tIns="0" rIns="0" bIns="0" numCol="1" anchor="ctr" anchorCtr="0" compatLnSpc="1">
            <a:prstTxWarp prst="textNoShape">
              <a:avLst/>
            </a:prstTxWarp>
          </a:bodyPr>
          <a:lstStyle/>
          <a:p>
            <a:pPr marL="0" indent="0" algn="ctr">
              <a:buNone/>
            </a:pPr>
            <a:r>
              <a:rPr lang="en-GB" dirty="0">
                <a:cs typeface="Arial"/>
              </a:rPr>
              <a:t>The Vax-Pac study investigates parents' decisions about vaccination for themselves and their young children during COVID-19 </a:t>
            </a:r>
          </a:p>
        </p:txBody>
      </p:sp>
    </p:spTree>
    <p:extLst>
      <p:ext uri="{BB962C8B-B14F-4D97-AF65-F5344CB8AC3E}">
        <p14:creationId xmlns:p14="http://schemas.microsoft.com/office/powerpoint/2010/main" val="242822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744B2-F5D0-7D58-84E4-21410A5A69A1}"/>
              </a:ext>
            </a:extLst>
          </p:cNvPr>
          <p:cNvSpPr>
            <a:spLocks noGrp="1"/>
          </p:cNvSpPr>
          <p:nvPr>
            <p:ph type="title"/>
          </p:nvPr>
        </p:nvSpPr>
        <p:spPr/>
        <p:txBody>
          <a:bodyPr/>
          <a:lstStyle/>
          <a:p>
            <a:r>
              <a:rPr lang="en-GB">
                <a:cs typeface="Arial"/>
              </a:rPr>
              <a:t>Our research questions</a:t>
            </a:r>
            <a:endParaRPr lang="en-GB"/>
          </a:p>
        </p:txBody>
      </p:sp>
      <p:sp>
        <p:nvSpPr>
          <p:cNvPr id="3" name="Text Placeholder 2">
            <a:extLst>
              <a:ext uri="{FF2B5EF4-FFF2-40B4-BE49-F238E27FC236}">
                <a16:creationId xmlns:a16="http://schemas.microsoft.com/office/drawing/2014/main" id="{BB87493A-AD71-080D-1D16-784B775ACE4E}"/>
              </a:ext>
            </a:extLst>
          </p:cNvPr>
          <p:cNvSpPr>
            <a:spLocks noGrp="1"/>
          </p:cNvSpPr>
          <p:nvPr>
            <p:ph type="body" sz="quarter" idx="13"/>
          </p:nvPr>
        </p:nvSpPr>
        <p:spPr>
          <a:xfrm>
            <a:off x="698745" y="2267483"/>
            <a:ext cx="10323505" cy="2450431"/>
          </a:xfrm>
        </p:spPr>
        <p:txBody>
          <a:bodyPr/>
          <a:lstStyle/>
          <a:p>
            <a:pPr marL="514350" indent="-514350">
              <a:lnSpc>
                <a:spcPct val="100000"/>
              </a:lnSpc>
              <a:buAutoNum type="arabicPeriod"/>
            </a:pPr>
            <a:r>
              <a:rPr lang="en-GB" sz="3200" dirty="0">
                <a:cs typeface="Arial"/>
              </a:rPr>
              <a:t>What </a:t>
            </a:r>
            <a:r>
              <a:rPr lang="en-GB" sz="3200" b="1" dirty="0">
                <a:cs typeface="Arial"/>
              </a:rPr>
              <a:t>challenges </a:t>
            </a:r>
            <a:r>
              <a:rPr lang="en-GB" sz="3200" dirty="0">
                <a:cs typeface="Arial"/>
              </a:rPr>
              <a:t>do parents face when making decisions about vaccination?</a:t>
            </a:r>
            <a:endParaRPr lang="en-US"/>
          </a:p>
          <a:p>
            <a:pPr marL="514350" indent="-514350">
              <a:lnSpc>
                <a:spcPct val="100000"/>
              </a:lnSpc>
              <a:buAutoNum type="arabicPeriod"/>
            </a:pPr>
            <a:endParaRPr lang="en-GB" sz="3200" dirty="0">
              <a:ea typeface="+mn-lt"/>
              <a:cs typeface="+mn-lt"/>
            </a:endParaRPr>
          </a:p>
          <a:p>
            <a:pPr marL="514350" indent="-514350">
              <a:lnSpc>
                <a:spcPct val="100000"/>
              </a:lnSpc>
              <a:buAutoNum type="arabicPeriod"/>
            </a:pPr>
            <a:r>
              <a:rPr lang="en-GB" sz="3200" dirty="0">
                <a:ea typeface="+mn-lt"/>
                <a:cs typeface="+mn-lt"/>
              </a:rPr>
              <a:t>What </a:t>
            </a:r>
            <a:r>
              <a:rPr lang="en-GB" sz="3200" b="1" dirty="0">
                <a:ea typeface="+mn-lt"/>
                <a:cs typeface="+mn-lt"/>
              </a:rPr>
              <a:t>support </a:t>
            </a:r>
            <a:r>
              <a:rPr lang="en-GB" sz="3200" dirty="0">
                <a:ea typeface="+mn-lt"/>
                <a:cs typeface="+mn-lt"/>
              </a:rPr>
              <a:t>would have helped parents with young children to make their decisions?</a:t>
            </a:r>
          </a:p>
          <a:p>
            <a:pPr marL="514350" indent="-514350">
              <a:lnSpc>
                <a:spcPct val="100000"/>
              </a:lnSpc>
              <a:buAutoNum type="arabicPeriod"/>
            </a:pPr>
            <a:endParaRPr lang="en-GB" sz="3200" dirty="0">
              <a:cs typeface="Arial"/>
            </a:endParaRPr>
          </a:p>
        </p:txBody>
      </p:sp>
      <p:pic>
        <p:nvPicPr>
          <p:cNvPr id="5" name="Picture 4" descr="A picture containing text&#10;&#10;Description automatically generated">
            <a:extLst>
              <a:ext uri="{FF2B5EF4-FFF2-40B4-BE49-F238E27FC236}">
                <a16:creationId xmlns:a16="http://schemas.microsoft.com/office/drawing/2014/main" id="{1CF5B938-8829-4EAB-9BFD-4DBE61D2B1EB}"/>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991096" y="4590002"/>
            <a:ext cx="3333726" cy="1819942"/>
          </a:xfrm>
          <a:prstGeom prst="rect">
            <a:avLst/>
          </a:prstGeom>
        </p:spPr>
      </p:pic>
      <p:pic>
        <p:nvPicPr>
          <p:cNvPr id="8" name="Picture 7" descr="Icon&#10;&#10;Description automatically generated">
            <a:extLst>
              <a:ext uri="{FF2B5EF4-FFF2-40B4-BE49-F238E27FC236}">
                <a16:creationId xmlns:a16="http://schemas.microsoft.com/office/drawing/2014/main" id="{A83E60BE-4AB8-B958-D85A-BCD9B127D61A}"/>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10068828" y="2267483"/>
            <a:ext cx="1522980" cy="1517904"/>
          </a:xfrm>
          <a:prstGeom prst="rect">
            <a:avLst/>
          </a:prstGeom>
        </p:spPr>
      </p:pic>
    </p:spTree>
    <p:extLst>
      <p:ext uri="{BB962C8B-B14F-4D97-AF65-F5344CB8AC3E}">
        <p14:creationId xmlns:p14="http://schemas.microsoft.com/office/powerpoint/2010/main" val="28435034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A72AB-8655-F3D6-81EC-78A50BA014A1}"/>
              </a:ext>
            </a:extLst>
          </p:cNvPr>
          <p:cNvSpPr>
            <a:spLocks noGrp="1"/>
          </p:cNvSpPr>
          <p:nvPr>
            <p:ph type="title"/>
          </p:nvPr>
        </p:nvSpPr>
        <p:spPr/>
        <p:txBody>
          <a:bodyPr/>
          <a:lstStyle/>
          <a:p>
            <a:r>
              <a:rPr lang="en-GB">
                <a:cs typeface="Arial"/>
              </a:rPr>
              <a:t>Methods: Participants</a:t>
            </a:r>
            <a:endParaRPr lang="en-GB"/>
          </a:p>
        </p:txBody>
      </p:sp>
      <p:sp>
        <p:nvSpPr>
          <p:cNvPr id="3" name="Text Placeholder 2">
            <a:extLst>
              <a:ext uri="{FF2B5EF4-FFF2-40B4-BE49-F238E27FC236}">
                <a16:creationId xmlns:a16="http://schemas.microsoft.com/office/drawing/2014/main" id="{3A6E50E0-CD00-B600-BF26-DBDCFEB8042A}"/>
              </a:ext>
            </a:extLst>
          </p:cNvPr>
          <p:cNvSpPr>
            <a:spLocks noGrp="1"/>
          </p:cNvSpPr>
          <p:nvPr>
            <p:ph type="body" sz="quarter" idx="13"/>
          </p:nvPr>
        </p:nvSpPr>
        <p:spPr>
          <a:xfrm>
            <a:off x="356824" y="2144270"/>
            <a:ext cx="11559181" cy="4053081"/>
          </a:xfrm>
        </p:spPr>
        <p:txBody>
          <a:bodyPr/>
          <a:lstStyle/>
          <a:p>
            <a:r>
              <a:rPr lang="en-GB" dirty="0">
                <a:ea typeface="+mn-lt"/>
                <a:cs typeface="+mn-lt"/>
              </a:rPr>
              <a:t>40 parents with children &lt;18y (</a:t>
            </a:r>
            <a:r>
              <a:rPr lang="en-GB" dirty="0">
                <a:cs typeface="Arial"/>
              </a:rPr>
              <a:t>male</a:t>
            </a:r>
            <a:r>
              <a:rPr lang="en-GB" baseline="-25000" dirty="0">
                <a:cs typeface="Arial"/>
              </a:rPr>
              <a:t> </a:t>
            </a:r>
            <a:r>
              <a:rPr lang="en-GB" dirty="0">
                <a:cs typeface="Arial"/>
              </a:rPr>
              <a:t>= 7; </a:t>
            </a:r>
            <a:r>
              <a:rPr lang="en-GB" dirty="0" err="1">
                <a:cs typeface="Arial"/>
              </a:rPr>
              <a:t>age</a:t>
            </a:r>
            <a:r>
              <a:rPr lang="en-GB" baseline="-25000" dirty="0" err="1">
                <a:cs typeface="Arial"/>
              </a:rPr>
              <a:t>parent</a:t>
            </a:r>
            <a:r>
              <a:rPr lang="en-GB" dirty="0">
                <a:cs typeface="Arial"/>
              </a:rPr>
              <a:t> = 40y, </a:t>
            </a:r>
            <a:r>
              <a:rPr lang="en-GB" dirty="0" err="1">
                <a:cs typeface="Arial"/>
              </a:rPr>
              <a:t>age</a:t>
            </a:r>
            <a:r>
              <a:rPr lang="en-GB" baseline="-25000" dirty="0" err="1">
                <a:cs typeface="Arial"/>
              </a:rPr>
              <a:t>child</a:t>
            </a:r>
            <a:r>
              <a:rPr lang="en-GB" dirty="0">
                <a:cs typeface="Arial"/>
              </a:rPr>
              <a:t> = 12y)</a:t>
            </a:r>
          </a:p>
          <a:p>
            <a:r>
              <a:rPr lang="en-GB" dirty="0">
                <a:ea typeface="+mn-lt"/>
                <a:cs typeface="+mn-lt"/>
              </a:rPr>
              <a:t>Average No. of children/parent = 2</a:t>
            </a:r>
            <a:endParaRPr lang="en-US"/>
          </a:p>
          <a:p>
            <a:r>
              <a:rPr lang="en-GB" dirty="0">
                <a:ea typeface="+mn-lt"/>
                <a:cs typeface="+mn-lt"/>
              </a:rPr>
              <a:t>Convenient sampling of parents from the Global Covid Study (Wong &amp; Raine, 2020)</a:t>
            </a:r>
            <a:endParaRPr lang="en-US" dirty="0">
              <a:ea typeface="+mn-lt"/>
              <a:cs typeface="+mn-lt"/>
            </a:endParaRPr>
          </a:p>
          <a:p>
            <a:endParaRPr lang="en-GB" dirty="0">
              <a:cs typeface="Arial"/>
            </a:endParaRPr>
          </a:p>
          <a:p>
            <a:r>
              <a:rPr lang="en-GB" b="1" dirty="0">
                <a:ea typeface="+mn-lt"/>
                <a:cs typeface="+mn-lt"/>
              </a:rPr>
              <a:t>Method</a:t>
            </a:r>
            <a:r>
              <a:rPr lang="en-GB" dirty="0">
                <a:ea typeface="+mn-lt"/>
                <a:cs typeface="+mn-lt"/>
              </a:rPr>
              <a:t>: Email recruitment, online survey &amp; 30-minute interview</a:t>
            </a:r>
            <a:endParaRPr lang="en-US" sz="2000" dirty="0">
              <a:ea typeface="+mn-lt"/>
              <a:cs typeface="+mn-lt"/>
            </a:endParaRPr>
          </a:p>
          <a:p>
            <a:pPr marL="457200" indent="-457200">
              <a:buAutoNum type="arabicPeriod"/>
            </a:pPr>
            <a:r>
              <a:rPr lang="en-GB" sz="2000" dirty="0">
                <a:ea typeface="+mn-lt"/>
                <a:cs typeface="+mn-lt"/>
              </a:rPr>
              <a:t>Parents complete online survey, with screening question to determine eligibility</a:t>
            </a:r>
            <a:endParaRPr lang="en-US" sz="2000">
              <a:ea typeface="+mn-lt"/>
              <a:cs typeface="+mn-lt"/>
            </a:endParaRPr>
          </a:p>
          <a:p>
            <a:pPr marL="0" indent="0" algn="ctr">
              <a:buNone/>
            </a:pPr>
            <a:r>
              <a:rPr lang="en-GB" sz="2000" b="1" dirty="0">
                <a:ea typeface="+mn-lt"/>
                <a:cs typeface="+mn-lt"/>
              </a:rPr>
              <a:t>“</a:t>
            </a:r>
            <a:r>
              <a:rPr lang="en-GB" sz="2000" b="1" dirty="0">
                <a:cs typeface="Arial"/>
              </a:rPr>
              <a:t>If offered a COVID-19 vaccine, how likely would you take it?</a:t>
            </a:r>
            <a:endParaRPr lang="en-US" sz="2000" b="1">
              <a:cs typeface="Arial"/>
            </a:endParaRPr>
          </a:p>
          <a:p>
            <a:pPr marL="0" indent="0">
              <a:buNone/>
            </a:pPr>
            <a:r>
              <a:rPr lang="en-GB" sz="2000" dirty="0">
                <a:ea typeface="+mn-lt"/>
                <a:cs typeface="+mn-lt"/>
              </a:rPr>
              <a:t>2.    After survey completion, RAs sent second email to set up 1-to-1 online interview.</a:t>
            </a:r>
            <a:endParaRPr lang="en-US" sz="2000">
              <a:ea typeface="+mn-lt"/>
              <a:cs typeface="+mn-lt"/>
            </a:endParaRPr>
          </a:p>
          <a:p>
            <a:pPr marL="0" lvl="1" indent="0">
              <a:buNone/>
            </a:pPr>
            <a:r>
              <a:rPr lang="en-GB" sz="2000" dirty="0">
                <a:ea typeface="+mn-lt"/>
                <a:cs typeface="+mn-lt"/>
              </a:rPr>
              <a:t>       Transcribing mode + recording enabled, with participant's consent</a:t>
            </a:r>
            <a:endParaRPr lang="en-US" sz="2000" dirty="0">
              <a:ea typeface="+mn-lt"/>
              <a:cs typeface="+mn-lt"/>
            </a:endParaRPr>
          </a:p>
          <a:p>
            <a:pPr lvl="2" indent="-210820"/>
            <a:endParaRPr lang="en-GB" dirty="0">
              <a:ea typeface="+mn-lt"/>
              <a:cs typeface="+mn-lt"/>
            </a:endParaRPr>
          </a:p>
          <a:p>
            <a:endParaRPr lang="en-GB" dirty="0">
              <a:cs typeface="Arial"/>
            </a:endParaRPr>
          </a:p>
          <a:p>
            <a:endParaRPr lang="en-GB">
              <a:cs typeface="Arial"/>
            </a:endParaRPr>
          </a:p>
        </p:txBody>
      </p:sp>
    </p:spTree>
    <p:extLst>
      <p:ext uri="{BB962C8B-B14F-4D97-AF65-F5344CB8AC3E}">
        <p14:creationId xmlns:p14="http://schemas.microsoft.com/office/powerpoint/2010/main" val="34724750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57179-2D63-D595-3E17-B302F95A36BA}"/>
              </a:ext>
            </a:extLst>
          </p:cNvPr>
          <p:cNvSpPr>
            <a:spLocks noGrp="1"/>
          </p:cNvSpPr>
          <p:nvPr>
            <p:ph type="title"/>
          </p:nvPr>
        </p:nvSpPr>
        <p:spPr>
          <a:xfrm>
            <a:off x="360000" y="899999"/>
            <a:ext cx="10462116" cy="1368000"/>
          </a:xfrm>
        </p:spPr>
        <p:txBody>
          <a:bodyPr/>
          <a:lstStyle/>
          <a:p>
            <a:r>
              <a:rPr lang="en-GB">
                <a:cs typeface="Arial"/>
              </a:rPr>
              <a:t>Methods: Sample interview questions</a:t>
            </a:r>
            <a:endParaRPr lang="en-GB"/>
          </a:p>
        </p:txBody>
      </p:sp>
      <p:sp>
        <p:nvSpPr>
          <p:cNvPr id="3" name="Text Placeholder 2">
            <a:extLst>
              <a:ext uri="{FF2B5EF4-FFF2-40B4-BE49-F238E27FC236}">
                <a16:creationId xmlns:a16="http://schemas.microsoft.com/office/drawing/2014/main" id="{BB0B385F-A742-8EFB-44A8-29B6DC2B75C5}"/>
              </a:ext>
            </a:extLst>
          </p:cNvPr>
          <p:cNvSpPr>
            <a:spLocks noGrp="1"/>
          </p:cNvSpPr>
          <p:nvPr>
            <p:ph type="body" sz="quarter" idx="13"/>
          </p:nvPr>
        </p:nvSpPr>
        <p:spPr>
          <a:xfrm>
            <a:off x="360000" y="1917730"/>
            <a:ext cx="11324026" cy="4424204"/>
          </a:xfrm>
        </p:spPr>
        <p:txBody>
          <a:bodyPr/>
          <a:lstStyle/>
          <a:p>
            <a:pPr marL="0" indent="0">
              <a:buNone/>
            </a:pPr>
            <a:r>
              <a:rPr lang="en-GB" b="1" dirty="0">
                <a:cs typeface="Arial"/>
              </a:rPr>
              <a:t>Vaccination experience </a:t>
            </a:r>
          </a:p>
          <a:p>
            <a:r>
              <a:rPr lang="en-GB" sz="1800" dirty="0">
                <a:cs typeface="Arial"/>
              </a:rPr>
              <a:t>How has COVID impacted your health, mentally and physically?</a:t>
            </a:r>
          </a:p>
          <a:p>
            <a:r>
              <a:rPr lang="en-GB" sz="1800" dirty="0">
                <a:ea typeface="+mn-lt"/>
                <a:cs typeface="+mn-lt"/>
              </a:rPr>
              <a:t>How did you find navigating the vaccine?</a:t>
            </a:r>
          </a:p>
          <a:p>
            <a:r>
              <a:rPr lang="en-GB" sz="1800" dirty="0">
                <a:ea typeface="+mn-lt"/>
                <a:cs typeface="+mn-lt"/>
              </a:rPr>
              <a:t>Was it an easy decision to get the jab (for COVID-19)?</a:t>
            </a:r>
            <a:endParaRPr lang="en-GB" sz="1800" dirty="0">
              <a:cs typeface="Arial"/>
            </a:endParaRPr>
          </a:p>
          <a:p>
            <a:r>
              <a:rPr lang="en-GB" sz="1800" dirty="0">
                <a:ea typeface="+mn-lt"/>
                <a:cs typeface="+mn-lt"/>
              </a:rPr>
              <a:t>How likely would you let your child take the vaccine?</a:t>
            </a:r>
          </a:p>
          <a:p>
            <a:endParaRPr lang="en-GB" dirty="0">
              <a:cs typeface="Arial"/>
            </a:endParaRPr>
          </a:p>
          <a:p>
            <a:pPr marL="0" indent="0">
              <a:buNone/>
            </a:pPr>
            <a:r>
              <a:rPr lang="en-GB" b="1" dirty="0">
                <a:cs typeface="Arial"/>
              </a:rPr>
              <a:t>Support for vaccination</a:t>
            </a:r>
          </a:p>
          <a:p>
            <a:pPr marL="285750" indent="-285750">
              <a:buFont typeface="Arial,Sans-Serif"/>
              <a:buChar char="•"/>
            </a:pPr>
            <a:r>
              <a:rPr lang="en-GB" sz="1800" dirty="0">
                <a:ea typeface="+mn-lt"/>
                <a:cs typeface="+mn-lt"/>
              </a:rPr>
              <a:t>What might people who are less confident with the vaccine need?</a:t>
            </a:r>
            <a:endParaRPr lang="en-US" sz="1800" dirty="0">
              <a:ea typeface="+mn-lt"/>
              <a:cs typeface="+mn-lt"/>
            </a:endParaRPr>
          </a:p>
          <a:p>
            <a:pPr marL="285750" indent="-285750">
              <a:buFont typeface="Arial,Sans-Serif"/>
              <a:buChar char="•"/>
            </a:pPr>
            <a:r>
              <a:rPr lang="en-GB" sz="1800" dirty="0">
                <a:ea typeface="+mn-lt"/>
                <a:cs typeface="+mn-lt"/>
              </a:rPr>
              <a:t>What do you wish you had known before about the vaccine?</a:t>
            </a:r>
            <a:endParaRPr lang="en-US" sz="1800" dirty="0">
              <a:ea typeface="+mn-lt"/>
              <a:cs typeface="+mn-lt"/>
            </a:endParaRPr>
          </a:p>
          <a:p>
            <a:pPr marL="285750" indent="-285750">
              <a:buFont typeface="Arial,Sans-Serif"/>
              <a:buChar char="•"/>
            </a:pPr>
            <a:r>
              <a:rPr lang="en-GB" sz="1800" dirty="0">
                <a:ea typeface="+mn-lt"/>
                <a:cs typeface="+mn-lt"/>
              </a:rPr>
              <a:t>What might parents and children want to know to make their decision?</a:t>
            </a:r>
            <a:endParaRPr lang="en-US" sz="1800" dirty="0">
              <a:ea typeface="+mn-lt"/>
              <a:cs typeface="+mn-lt"/>
            </a:endParaRPr>
          </a:p>
          <a:p>
            <a:pPr marL="285750" indent="-285750">
              <a:buFont typeface="Arial,Sans-Serif"/>
              <a:buChar char="•"/>
            </a:pPr>
            <a:r>
              <a:rPr lang="en-GB" sz="1800" dirty="0">
                <a:ea typeface="+mn-lt"/>
                <a:cs typeface="+mn-lt"/>
              </a:rPr>
              <a:t>What support would have helped you navigate this information?</a:t>
            </a:r>
            <a:endParaRPr lang="en-US" sz="1800" dirty="0">
              <a:ea typeface="+mn-lt"/>
              <a:cs typeface="+mn-lt"/>
            </a:endParaRPr>
          </a:p>
          <a:p>
            <a:pPr marL="0" indent="0">
              <a:lnSpc>
                <a:spcPct val="100000"/>
              </a:lnSpc>
              <a:spcBef>
                <a:spcPts val="0"/>
              </a:spcBef>
              <a:spcAft>
                <a:spcPts val="0"/>
              </a:spcAft>
              <a:buNone/>
            </a:pPr>
            <a:endParaRPr lang="en-US" dirty="0">
              <a:ea typeface="+mn-lt"/>
              <a:cs typeface="+mn-lt"/>
            </a:endParaRPr>
          </a:p>
        </p:txBody>
      </p:sp>
      <p:pic>
        <p:nvPicPr>
          <p:cNvPr id="5" name="Graphic 4" descr="Woman with kid outline">
            <a:extLst>
              <a:ext uri="{FF2B5EF4-FFF2-40B4-BE49-F238E27FC236}">
                <a16:creationId xmlns:a16="http://schemas.microsoft.com/office/drawing/2014/main" id="{E814555F-FC79-F7D2-12E3-9732BE4C0B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83588" y="4590002"/>
            <a:ext cx="1754662" cy="1754662"/>
          </a:xfrm>
          <a:prstGeom prst="rect">
            <a:avLst/>
          </a:prstGeom>
        </p:spPr>
      </p:pic>
      <p:pic>
        <p:nvPicPr>
          <p:cNvPr id="7" name="Graphic 6" descr="Needle outline">
            <a:extLst>
              <a:ext uri="{FF2B5EF4-FFF2-40B4-BE49-F238E27FC236}">
                <a16:creationId xmlns:a16="http://schemas.microsoft.com/office/drawing/2014/main" id="{7DC87301-6955-5CA7-96F5-9B262CC410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83588" y="2025041"/>
            <a:ext cx="1357692" cy="1357692"/>
          </a:xfrm>
          <a:prstGeom prst="rect">
            <a:avLst/>
          </a:prstGeom>
        </p:spPr>
      </p:pic>
    </p:spTree>
    <p:extLst>
      <p:ext uri="{BB962C8B-B14F-4D97-AF65-F5344CB8AC3E}">
        <p14:creationId xmlns:p14="http://schemas.microsoft.com/office/powerpoint/2010/main" val="1672529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CA6BA-C7FA-115B-1A8E-B13AF4E102E8}"/>
              </a:ext>
            </a:extLst>
          </p:cNvPr>
          <p:cNvSpPr>
            <a:spLocks noGrp="1"/>
          </p:cNvSpPr>
          <p:nvPr>
            <p:ph type="title"/>
          </p:nvPr>
        </p:nvSpPr>
        <p:spPr/>
        <p:txBody>
          <a:bodyPr/>
          <a:lstStyle/>
          <a:p>
            <a:r>
              <a:rPr lang="en-GB">
                <a:cs typeface="Arial"/>
              </a:rPr>
              <a:t>Results: Key themes</a:t>
            </a:r>
            <a:endParaRPr lang="en-GB"/>
          </a:p>
        </p:txBody>
      </p:sp>
      <p:graphicFrame>
        <p:nvGraphicFramePr>
          <p:cNvPr id="5" name="Diagram 5">
            <a:extLst>
              <a:ext uri="{FF2B5EF4-FFF2-40B4-BE49-F238E27FC236}">
                <a16:creationId xmlns:a16="http://schemas.microsoft.com/office/drawing/2014/main" id="{051BEFC7-8560-7716-AB6C-E92A6C5EE2AB}"/>
              </a:ext>
            </a:extLst>
          </p:cNvPr>
          <p:cNvGraphicFramePr/>
          <p:nvPr>
            <p:extLst>
              <p:ext uri="{D42A27DB-BD31-4B8C-83A1-F6EECF244321}">
                <p14:modId xmlns:p14="http://schemas.microsoft.com/office/powerpoint/2010/main" val="1362266533"/>
              </p:ext>
            </p:extLst>
          </p:nvPr>
        </p:nvGraphicFramePr>
        <p:xfrm>
          <a:off x="128877" y="1831678"/>
          <a:ext cx="5412827" cy="40780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00" name="Text Placeholder 399">
            <a:extLst>
              <a:ext uri="{FF2B5EF4-FFF2-40B4-BE49-F238E27FC236}">
                <a16:creationId xmlns:a16="http://schemas.microsoft.com/office/drawing/2014/main" id="{4D7A5631-473B-9265-FA52-68C38562B62B}"/>
              </a:ext>
            </a:extLst>
          </p:cNvPr>
          <p:cNvSpPr>
            <a:spLocks noGrp="1"/>
          </p:cNvSpPr>
          <p:nvPr>
            <p:ph type="body" sz="quarter" idx="15"/>
          </p:nvPr>
        </p:nvSpPr>
        <p:spPr>
          <a:xfrm>
            <a:off x="6432672" y="777423"/>
            <a:ext cx="5399088" cy="5642948"/>
          </a:xfrm>
        </p:spPr>
        <p:txBody>
          <a:bodyPr/>
          <a:lstStyle/>
          <a:p>
            <a:pPr marL="457200" indent="-457200">
              <a:buFont typeface="Wingdings" panose="020B0604020202020204" pitchFamily="34" charset="0"/>
              <a:buChar char="ü"/>
            </a:pPr>
            <a:r>
              <a:rPr lang="en-GB" b="1" dirty="0">
                <a:cs typeface="Arial"/>
              </a:rPr>
              <a:t>Information</a:t>
            </a:r>
            <a:r>
              <a:rPr lang="en-GB" dirty="0">
                <a:cs typeface="Arial"/>
              </a:rPr>
              <a:t>: too much conflicting news, too little official guidance</a:t>
            </a:r>
            <a:endParaRPr lang="en-US" dirty="0"/>
          </a:p>
          <a:p>
            <a:pPr marL="457200" indent="-457200">
              <a:buFont typeface="Wingdings" panose="020B0604020202020204" pitchFamily="34" charset="0"/>
              <a:buChar char="ü"/>
            </a:pPr>
            <a:endParaRPr lang="en-GB" dirty="0">
              <a:cs typeface="Arial"/>
            </a:endParaRPr>
          </a:p>
          <a:p>
            <a:pPr marL="457200" indent="-457200">
              <a:buFont typeface="Wingdings" panose="020B0604020202020204" pitchFamily="34" charset="0"/>
              <a:buChar char="ü"/>
            </a:pPr>
            <a:r>
              <a:rPr lang="en-GB" b="1" dirty="0">
                <a:cs typeface="Arial"/>
              </a:rPr>
              <a:t>Trust</a:t>
            </a:r>
            <a:r>
              <a:rPr lang="en-GB" dirty="0">
                <a:cs typeface="Arial"/>
              </a:rPr>
              <a:t>: in GPs, NHS, medical experts, science</a:t>
            </a:r>
          </a:p>
          <a:p>
            <a:pPr marL="457200" indent="-457200">
              <a:buFont typeface="Wingdings" panose="020B0604020202020204" pitchFamily="34" charset="0"/>
              <a:buChar char="ü"/>
            </a:pPr>
            <a:endParaRPr lang="en-GB" dirty="0">
              <a:cs typeface="Arial"/>
            </a:endParaRPr>
          </a:p>
          <a:p>
            <a:pPr marL="457200" indent="-457200">
              <a:buFont typeface="Wingdings" panose="020B0604020202020204" pitchFamily="34" charset="0"/>
              <a:buChar char="ü"/>
            </a:pPr>
            <a:r>
              <a:rPr lang="en-GB" b="1" dirty="0">
                <a:cs typeface="Arial"/>
              </a:rPr>
              <a:t>Mistrust</a:t>
            </a:r>
            <a:r>
              <a:rPr lang="en-GB" dirty="0">
                <a:cs typeface="Arial"/>
              </a:rPr>
              <a:t>: in government officials, Big Pharma, conspiracy theories</a:t>
            </a:r>
          </a:p>
          <a:p>
            <a:pPr marL="457200" indent="-457200">
              <a:buFont typeface="Wingdings" panose="020B0604020202020204" pitchFamily="34" charset="0"/>
              <a:buChar char="ü"/>
            </a:pPr>
            <a:endParaRPr lang="en-GB" dirty="0">
              <a:cs typeface="Arial"/>
            </a:endParaRPr>
          </a:p>
          <a:p>
            <a:pPr marL="457200" indent="-457200">
              <a:buFont typeface="Wingdings" panose="020B0604020202020204" pitchFamily="34" charset="0"/>
              <a:buChar char="ü"/>
            </a:pPr>
            <a:r>
              <a:rPr lang="en-GB" b="1" dirty="0">
                <a:cs typeface="Arial"/>
              </a:rPr>
              <a:t>Community</a:t>
            </a:r>
            <a:r>
              <a:rPr lang="en-GB" dirty="0">
                <a:cs typeface="Arial"/>
              </a:rPr>
              <a:t>: sense of duty to protect others</a:t>
            </a:r>
          </a:p>
          <a:p>
            <a:pPr marL="457200" indent="-457200">
              <a:buFont typeface="Wingdings" panose="020B0604020202020204" pitchFamily="34" charset="0"/>
              <a:buChar char="ü"/>
            </a:pPr>
            <a:endParaRPr lang="en-GB" dirty="0">
              <a:cs typeface="Arial"/>
            </a:endParaRPr>
          </a:p>
          <a:p>
            <a:pPr marL="457200" indent="-457200">
              <a:buFont typeface="Wingdings" panose="020B0604020202020204" pitchFamily="34" charset="0"/>
              <a:buChar char="ü"/>
            </a:pPr>
            <a:r>
              <a:rPr lang="en-GB" b="1" dirty="0">
                <a:cs typeface="Arial"/>
              </a:rPr>
              <a:t>Accountability</a:t>
            </a:r>
            <a:r>
              <a:rPr lang="en-GB" dirty="0">
                <a:cs typeface="Arial"/>
              </a:rPr>
              <a:t>: to protect child's long-term health and well-being </a:t>
            </a:r>
          </a:p>
        </p:txBody>
      </p:sp>
      <p:sp>
        <p:nvSpPr>
          <p:cNvPr id="26" name="TextBox 25">
            <a:extLst>
              <a:ext uri="{FF2B5EF4-FFF2-40B4-BE49-F238E27FC236}">
                <a16:creationId xmlns:a16="http://schemas.microsoft.com/office/drawing/2014/main" id="{C07E0FD4-B0EB-C0EF-E900-3637250FEE72}"/>
              </a:ext>
            </a:extLst>
          </p:cNvPr>
          <p:cNvSpPr txBox="1"/>
          <p:nvPr/>
        </p:nvSpPr>
        <p:spPr>
          <a:xfrm>
            <a:off x="4724400" y="32004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dirty="0"/>
              <a:t>Click to add text</a:t>
            </a:r>
          </a:p>
        </p:txBody>
      </p:sp>
    </p:spTree>
    <p:extLst>
      <p:ext uri="{BB962C8B-B14F-4D97-AF65-F5344CB8AC3E}">
        <p14:creationId xmlns:p14="http://schemas.microsoft.com/office/powerpoint/2010/main" val="3008961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9E398-C2BA-AFC9-50A5-A9372A4D6979}"/>
              </a:ext>
            </a:extLst>
          </p:cNvPr>
          <p:cNvSpPr>
            <a:spLocks noGrp="1"/>
          </p:cNvSpPr>
          <p:nvPr>
            <p:ph type="title"/>
          </p:nvPr>
        </p:nvSpPr>
        <p:spPr/>
        <p:txBody>
          <a:bodyPr/>
          <a:lstStyle/>
          <a:p>
            <a:r>
              <a:rPr lang="en-GB">
                <a:cs typeface="Arial"/>
              </a:rPr>
              <a:t>Results: Challenges</a:t>
            </a:r>
            <a:endParaRPr lang="en-GB"/>
          </a:p>
        </p:txBody>
      </p:sp>
      <p:sp>
        <p:nvSpPr>
          <p:cNvPr id="3" name="Text Placeholder 2">
            <a:extLst>
              <a:ext uri="{FF2B5EF4-FFF2-40B4-BE49-F238E27FC236}">
                <a16:creationId xmlns:a16="http://schemas.microsoft.com/office/drawing/2014/main" id="{D487E3EB-8D32-7266-C693-7ECE796533BA}"/>
              </a:ext>
            </a:extLst>
          </p:cNvPr>
          <p:cNvSpPr>
            <a:spLocks noGrp="1"/>
          </p:cNvSpPr>
          <p:nvPr>
            <p:ph type="body" sz="quarter" idx="13"/>
          </p:nvPr>
        </p:nvSpPr>
        <p:spPr>
          <a:xfrm>
            <a:off x="3290345" y="2019238"/>
            <a:ext cx="8368942" cy="4323900"/>
          </a:xfrm>
        </p:spPr>
        <p:txBody>
          <a:bodyPr/>
          <a:lstStyle/>
          <a:p>
            <a:r>
              <a:rPr lang="en-GB" dirty="0">
                <a:cs typeface="Arial"/>
              </a:rPr>
              <a:t>Having to weigh out risks and benefits alone</a:t>
            </a:r>
          </a:p>
          <a:p>
            <a:r>
              <a:rPr lang="en-GB" dirty="0">
                <a:cs typeface="Arial"/>
              </a:rPr>
              <a:t>Constant pressure from NHS to get vaccinated  </a:t>
            </a:r>
          </a:p>
          <a:p>
            <a:r>
              <a:rPr lang="en-GB" dirty="0">
                <a:cs typeface="Arial"/>
              </a:rPr>
              <a:t>Unconvinced about necessity of vaccination for COVID-19 </a:t>
            </a:r>
            <a:endParaRPr lang="en-GB" dirty="0"/>
          </a:p>
          <a:p>
            <a:r>
              <a:rPr lang="en-GB" dirty="0">
                <a:cs typeface="Arial"/>
              </a:rPr>
              <a:t>Insufficient evidence of the long-term side effects</a:t>
            </a:r>
          </a:p>
          <a:p>
            <a:r>
              <a:rPr lang="en-GB" dirty="0">
                <a:ea typeface="+mn-lt"/>
                <a:cs typeface="+mn-lt"/>
              </a:rPr>
              <a:t>Deciding whether to vaccinate children is completely different to deciding for themselves</a:t>
            </a:r>
          </a:p>
          <a:p>
            <a:r>
              <a:rPr lang="en-GB" dirty="0">
                <a:ea typeface="+mn-lt"/>
                <a:cs typeface="+mn-lt"/>
              </a:rPr>
              <a:t>Conflicting sense of duty to protect the community and be accountable for the child</a:t>
            </a:r>
            <a:endParaRPr lang="en-US" dirty="0">
              <a:ea typeface="+mn-lt"/>
              <a:cs typeface="+mn-lt"/>
            </a:endParaRPr>
          </a:p>
          <a:p>
            <a:r>
              <a:rPr lang="en-GB" dirty="0">
                <a:ea typeface="+mn-lt"/>
                <a:cs typeface="+mn-lt"/>
              </a:rPr>
              <a:t>Feeling like a bad parent for being hesitant</a:t>
            </a:r>
            <a:endParaRPr lang="en-US" dirty="0">
              <a:ea typeface="+mn-lt"/>
              <a:cs typeface="+mn-lt"/>
            </a:endParaRPr>
          </a:p>
          <a:p>
            <a:endParaRPr lang="en-GB" dirty="0">
              <a:ea typeface="+mn-lt"/>
              <a:cs typeface="+mn-lt"/>
            </a:endParaRPr>
          </a:p>
          <a:p>
            <a:endParaRPr lang="en-GB" dirty="0">
              <a:ea typeface="+mn-lt"/>
              <a:cs typeface="+mn-lt"/>
            </a:endParaRPr>
          </a:p>
          <a:p>
            <a:endParaRPr lang="en-GB" dirty="0">
              <a:ea typeface="+mn-lt"/>
              <a:cs typeface="+mn-lt"/>
            </a:endParaRPr>
          </a:p>
          <a:p>
            <a:endParaRPr lang="en-GB" dirty="0">
              <a:ea typeface="+mn-lt"/>
              <a:cs typeface="+mn-lt"/>
            </a:endParaRPr>
          </a:p>
        </p:txBody>
      </p:sp>
      <p:pic>
        <p:nvPicPr>
          <p:cNvPr id="7" name="Graphic 6" descr="Scales of justice with solid fill">
            <a:extLst>
              <a:ext uri="{FF2B5EF4-FFF2-40B4-BE49-F238E27FC236}">
                <a16:creationId xmlns:a16="http://schemas.microsoft.com/office/drawing/2014/main" id="{ECA09C59-42F7-C55D-8DA1-5BAB7231B4F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62313" y="1896016"/>
            <a:ext cx="914400" cy="914400"/>
          </a:xfrm>
          <a:prstGeom prst="rect">
            <a:avLst/>
          </a:prstGeom>
        </p:spPr>
      </p:pic>
      <p:pic>
        <p:nvPicPr>
          <p:cNvPr id="9" name="Graphic 8" descr="Help with solid fill">
            <a:extLst>
              <a:ext uri="{FF2B5EF4-FFF2-40B4-BE49-F238E27FC236}">
                <a16:creationId xmlns:a16="http://schemas.microsoft.com/office/drawing/2014/main" id="{19CDD735-B660-23FB-4A56-88E4347F73F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62313" y="3756642"/>
            <a:ext cx="914400" cy="914400"/>
          </a:xfrm>
          <a:prstGeom prst="rect">
            <a:avLst/>
          </a:prstGeom>
        </p:spPr>
      </p:pic>
      <p:pic>
        <p:nvPicPr>
          <p:cNvPr id="11" name="Graphic 10" descr="Man with kid with solid fill">
            <a:extLst>
              <a:ext uri="{FF2B5EF4-FFF2-40B4-BE49-F238E27FC236}">
                <a16:creationId xmlns:a16="http://schemas.microsoft.com/office/drawing/2014/main" id="{A645DAD3-FB26-E5AC-14A0-FF8B790D191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62313" y="4671042"/>
            <a:ext cx="1087446" cy="1087446"/>
          </a:xfrm>
          <a:prstGeom prst="rect">
            <a:avLst/>
          </a:prstGeom>
        </p:spPr>
      </p:pic>
      <p:pic>
        <p:nvPicPr>
          <p:cNvPr id="13" name="Graphic 12" descr="Hourglass 90% with solid fill">
            <a:extLst>
              <a:ext uri="{FF2B5EF4-FFF2-40B4-BE49-F238E27FC236}">
                <a16:creationId xmlns:a16="http://schemas.microsoft.com/office/drawing/2014/main" id="{A4B3B4CB-394B-1C1B-32F2-77F6553A119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66650" y="2824787"/>
            <a:ext cx="914400" cy="914400"/>
          </a:xfrm>
          <a:prstGeom prst="rect">
            <a:avLst/>
          </a:prstGeom>
        </p:spPr>
      </p:pic>
    </p:spTree>
    <p:extLst>
      <p:ext uri="{BB962C8B-B14F-4D97-AF65-F5344CB8AC3E}">
        <p14:creationId xmlns:p14="http://schemas.microsoft.com/office/powerpoint/2010/main" val="1357254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3CACC-EEE9-B111-333B-174C524399F2}"/>
              </a:ext>
            </a:extLst>
          </p:cNvPr>
          <p:cNvSpPr>
            <a:spLocks noGrp="1"/>
          </p:cNvSpPr>
          <p:nvPr>
            <p:ph type="title"/>
          </p:nvPr>
        </p:nvSpPr>
        <p:spPr/>
        <p:txBody>
          <a:bodyPr/>
          <a:lstStyle/>
          <a:p>
            <a:r>
              <a:rPr lang="en-GB">
                <a:cs typeface="Arial"/>
              </a:rPr>
              <a:t>Results: Solutions</a:t>
            </a:r>
            <a:endParaRPr lang="en-GB"/>
          </a:p>
        </p:txBody>
      </p:sp>
      <p:sp>
        <p:nvSpPr>
          <p:cNvPr id="3" name="Text Placeholder 2">
            <a:extLst>
              <a:ext uri="{FF2B5EF4-FFF2-40B4-BE49-F238E27FC236}">
                <a16:creationId xmlns:a16="http://schemas.microsoft.com/office/drawing/2014/main" id="{3AE2CC43-DE72-30DB-ACBC-4E432390B6BC}"/>
              </a:ext>
            </a:extLst>
          </p:cNvPr>
          <p:cNvSpPr>
            <a:spLocks noGrp="1"/>
          </p:cNvSpPr>
          <p:nvPr>
            <p:ph type="body" sz="quarter" idx="13"/>
          </p:nvPr>
        </p:nvSpPr>
        <p:spPr>
          <a:xfrm>
            <a:off x="2962656" y="2086152"/>
            <a:ext cx="8631936" cy="4354877"/>
          </a:xfrm>
        </p:spPr>
        <p:txBody>
          <a:bodyPr/>
          <a:lstStyle/>
          <a:p>
            <a:r>
              <a:rPr lang="en-GB" dirty="0">
                <a:cs typeface="Arial"/>
              </a:rPr>
              <a:t>Physical/printed packs of information about vaccination, preferably from a trust source (e.g., GP/NHS)</a:t>
            </a:r>
          </a:p>
          <a:p>
            <a:r>
              <a:rPr lang="en-GB" dirty="0">
                <a:cs typeface="Arial"/>
              </a:rPr>
              <a:t>Access to trusted sources for parents to discuss concerns (e.g., GP/NHS organised information sessions or dedicated hotline)</a:t>
            </a:r>
          </a:p>
          <a:p>
            <a:r>
              <a:rPr lang="en-GB" dirty="0">
                <a:ea typeface="+mn-lt"/>
                <a:cs typeface="+mn-lt"/>
              </a:rPr>
              <a:t>Child-facing/child-friendly information  for parents and children to access and discuss vaccine decisions together. </a:t>
            </a:r>
            <a:endParaRPr lang="en-US" dirty="0">
              <a:ea typeface="+mn-lt"/>
              <a:cs typeface="+mn-lt"/>
            </a:endParaRPr>
          </a:p>
          <a:p>
            <a:r>
              <a:rPr lang="en-GB" dirty="0">
                <a:ea typeface="+mn-lt"/>
                <a:cs typeface="+mn-lt"/>
              </a:rPr>
              <a:t>Educating children about vaccines, decision-making and bodily consent is important</a:t>
            </a:r>
            <a:endParaRPr lang="en-US" dirty="0">
              <a:ea typeface="+mn-lt"/>
              <a:cs typeface="+mn-lt"/>
            </a:endParaRPr>
          </a:p>
          <a:p>
            <a:endParaRPr lang="en-GB" dirty="0">
              <a:cs typeface="Arial"/>
            </a:endParaRPr>
          </a:p>
        </p:txBody>
      </p:sp>
      <p:pic>
        <p:nvPicPr>
          <p:cNvPr id="7" name="Graphic 6" descr="Doctor female with solid fill">
            <a:extLst>
              <a:ext uri="{FF2B5EF4-FFF2-40B4-BE49-F238E27FC236}">
                <a16:creationId xmlns:a16="http://schemas.microsoft.com/office/drawing/2014/main" id="{9CC5836A-EE7D-7A28-0ED2-1CBD2BCBC86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01664" y="3027764"/>
            <a:ext cx="914400" cy="914400"/>
          </a:xfrm>
          <a:prstGeom prst="rect">
            <a:avLst/>
          </a:prstGeom>
        </p:spPr>
      </p:pic>
      <p:pic>
        <p:nvPicPr>
          <p:cNvPr id="9" name="Graphic 8" descr="Open envelope with solid fill">
            <a:extLst>
              <a:ext uri="{FF2B5EF4-FFF2-40B4-BE49-F238E27FC236}">
                <a16:creationId xmlns:a16="http://schemas.microsoft.com/office/drawing/2014/main" id="{EFA03093-D919-FF79-D7B5-3FBB5C83C0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01664" y="2077075"/>
            <a:ext cx="914400" cy="914400"/>
          </a:xfrm>
          <a:prstGeom prst="rect">
            <a:avLst/>
          </a:prstGeom>
        </p:spPr>
      </p:pic>
      <p:pic>
        <p:nvPicPr>
          <p:cNvPr id="11" name="Graphic 10" descr="Children with solid fill">
            <a:extLst>
              <a:ext uri="{FF2B5EF4-FFF2-40B4-BE49-F238E27FC236}">
                <a16:creationId xmlns:a16="http://schemas.microsoft.com/office/drawing/2014/main" id="{7F6BAF77-E3DD-7E8C-4039-C016E4A6531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01664" y="3806391"/>
            <a:ext cx="914400" cy="914400"/>
          </a:xfrm>
          <a:prstGeom prst="rect">
            <a:avLst/>
          </a:prstGeom>
        </p:spPr>
      </p:pic>
      <p:pic>
        <p:nvPicPr>
          <p:cNvPr id="15" name="Graphic 14" descr="Scientific Thought with solid fill">
            <a:extLst>
              <a:ext uri="{FF2B5EF4-FFF2-40B4-BE49-F238E27FC236}">
                <a16:creationId xmlns:a16="http://schemas.microsoft.com/office/drawing/2014/main" id="{79369B9B-7095-9DE5-B4B9-0D33A656EC1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378032" y="4720791"/>
            <a:ext cx="914400" cy="914400"/>
          </a:xfrm>
          <a:prstGeom prst="rect">
            <a:avLst/>
          </a:prstGeom>
        </p:spPr>
      </p:pic>
    </p:spTree>
    <p:extLst>
      <p:ext uri="{BB962C8B-B14F-4D97-AF65-F5344CB8AC3E}">
        <p14:creationId xmlns:p14="http://schemas.microsoft.com/office/powerpoint/2010/main" val="873712220"/>
      </p:ext>
    </p:extLst>
  </p:cSld>
  <p:clrMapOvr>
    <a:masterClrMapping/>
  </p:clrMapOvr>
</p:sld>
</file>

<file path=ppt/theme/theme1.xml><?xml version="1.0" encoding="utf-8"?>
<a:theme xmlns:a="http://schemas.openxmlformats.org/drawingml/2006/main" name="UCL Light Blue Slide Theme">
  <a:themeElements>
    <a:clrScheme name="UCL Light Blue Theme">
      <a:dk1>
        <a:srgbClr val="000000"/>
      </a:dk1>
      <a:lt1>
        <a:srgbClr val="FFFFFF"/>
      </a:lt1>
      <a:dk2>
        <a:srgbClr val="8DB9CA"/>
      </a:dk2>
      <a:lt2>
        <a:srgbClr val="D1E3EA"/>
      </a:lt2>
      <a:accent1>
        <a:srgbClr val="002855"/>
      </a:accent1>
      <a:accent2>
        <a:srgbClr val="0097A9"/>
      </a:accent2>
      <a:accent3>
        <a:srgbClr val="D50032"/>
      </a:accent3>
      <a:accent4>
        <a:srgbClr val="B5BD00"/>
      </a:accent4>
      <a:accent5>
        <a:srgbClr val="F6BE00"/>
      </a:accent5>
      <a:accent6>
        <a:srgbClr val="500778"/>
      </a:accent6>
      <a:hlink>
        <a:srgbClr val="0097A9"/>
      </a:hlink>
      <a:folHlink>
        <a:srgbClr val="0097A9"/>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custClrLst>
    <a:custClr name="name of colour">
      <a:srgbClr val="000000"/>
    </a:custClr>
  </a:custClrLst>
  <a:extLst>
    <a:ext uri="{05A4C25C-085E-4340-85A3-A5531E510DB2}">
      <thm15:themeFamily xmlns:thm15="http://schemas.microsoft.com/office/thememl/2012/main" name="UCL_Slide_Master_Light_Blue.potx" id="{F2F68CB6-9BFA-4CA0-9FDB-53046237F88C}" vid="{2F5F5F5C-00A5-4446-B8BD-CC0D4954442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959315E251AC248ABDB228D57DB63CD" ma:contentTypeVersion="15" ma:contentTypeDescription="Create a new document." ma:contentTypeScope="" ma:versionID="479715227095c767f1def021d77849af">
  <xsd:schema xmlns:xsd="http://www.w3.org/2001/XMLSchema" xmlns:xs="http://www.w3.org/2001/XMLSchema" xmlns:p="http://schemas.microsoft.com/office/2006/metadata/properties" xmlns:ns2="d842e8e6-5340-46da-b66f-389146fbb585" xmlns:ns3="65868d30-3a80-4a2e-aff9-0943bba46790" targetNamespace="http://schemas.microsoft.com/office/2006/metadata/properties" ma:root="true" ma:fieldsID="52795513ade23031fbd1a3602835347c" ns2:_="" ns3:_="">
    <xsd:import namespace="d842e8e6-5340-46da-b66f-389146fbb585"/>
    <xsd:import namespace="65868d30-3a80-4a2e-aff9-0943bba4679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42e8e6-5340-46da-b66f-389146fbb5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579a89b1-2c2c-4f7f-9bd7-7914fb13a02b" ma:termSetId="09814cd3-568e-fe90-9814-8d621ff8fb84" ma:anchorId="fba54fb3-c3e1-fe81-a776-ca4b69148c4d" ma:open="true" ma:isKeyword="false">
      <xsd:complexType>
        <xsd:sequence>
          <xsd:element ref="pc:Terms" minOccurs="0" maxOccurs="1"/>
        </xsd:sequence>
      </xsd:complexType>
    </xsd:element>
    <xsd:element name="MediaServiceDateTaken" ma:index="21" nillable="true" ma:displayName="MediaServiceDateTaken" ma:hidden="true" ma:internalName="MediaServiceDateTake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5868d30-3a80-4a2e-aff9-0943bba46790"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0490bfd4-1a89-4f55-9db5-78a1170ae711}" ma:internalName="TaxCatchAll" ma:showField="CatchAllData" ma:web="65868d30-3a80-4a2e-aff9-0943bba4679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65868d30-3a80-4a2e-aff9-0943bba46790" xsi:nil="true"/>
    <lcf76f155ced4ddcb4097134ff3c332f xmlns="d842e8e6-5340-46da-b66f-389146fbb58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6EE12E2-2250-40FE-A44F-E6C7347A6905}">
  <ds:schemaRefs>
    <ds:schemaRef ds:uri="http://schemas.microsoft.com/sharepoint/v3/contenttype/forms"/>
  </ds:schemaRefs>
</ds:datastoreItem>
</file>

<file path=customXml/itemProps2.xml><?xml version="1.0" encoding="utf-8"?>
<ds:datastoreItem xmlns:ds="http://schemas.openxmlformats.org/officeDocument/2006/customXml" ds:itemID="{D28EB179-4ED0-4BBC-B42D-D411FFDC8D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842e8e6-5340-46da-b66f-389146fbb585"/>
    <ds:schemaRef ds:uri="65868d30-3a80-4a2e-aff9-0943bba4679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DAE1F88-5EB8-4978-A1C6-EB6CD2592535}">
  <ds:schemaRefs>
    <ds:schemaRef ds:uri="http://schemas.microsoft.com/office/2006/metadata/properties"/>
    <ds:schemaRef ds:uri="http://schemas.microsoft.com/office/infopath/2007/PartnerControls"/>
    <ds:schemaRef ds:uri="65868d30-3a80-4a2e-aff9-0943bba46790"/>
    <ds:schemaRef ds:uri="d842e8e6-5340-46da-b66f-389146fbb585"/>
  </ds:schemaRefs>
</ds:datastoreItem>
</file>

<file path=docProps/app.xml><?xml version="1.0" encoding="utf-8"?>
<Properties xmlns="http://schemas.openxmlformats.org/officeDocument/2006/extended-properties" xmlns:vt="http://schemas.openxmlformats.org/officeDocument/2006/docPropsVTypes">
  <Template/>
  <TotalTime>58</TotalTime>
  <Words>1464</Words>
  <Application>Microsoft Office PowerPoint</Application>
  <PresentationFormat>Widescreen</PresentationFormat>
  <Paragraphs>136</Paragraphs>
  <Slides>14</Slides>
  <Notes>7</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UCL Light Blue Slide Theme</vt:lpstr>
      <vt:lpstr>Understanding vaccine hesitancy in parents with young children   The UCL-Osaka University Vax-Pac Study</vt:lpstr>
      <vt:lpstr>Outline</vt:lpstr>
      <vt:lpstr>Why is this study needed?</vt:lpstr>
      <vt:lpstr>Our research questions</vt:lpstr>
      <vt:lpstr>Methods: Participants</vt:lpstr>
      <vt:lpstr>Methods: Sample interview questions</vt:lpstr>
      <vt:lpstr>Results: Key themes</vt:lpstr>
      <vt:lpstr>Results: Challenges</vt:lpstr>
      <vt:lpstr>Results: Solutions</vt:lpstr>
      <vt:lpstr>Conclusion: Discussion</vt:lpstr>
      <vt:lpstr>Conclusion: Take away message</vt:lpstr>
      <vt:lpstr>Next steps &amp; Policy Implications</vt:lpstr>
      <vt:lpstr>Thank you!</vt:lpstr>
      <vt:lpstr>References</vt:lpstr>
    </vt:vector>
  </TitlesOfParts>
  <Company>University College London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Petterson, Helen</dc:creator>
  <cp:lastModifiedBy>jess.zhou</cp:lastModifiedBy>
  <cp:revision>466</cp:revision>
  <dcterms:created xsi:type="dcterms:W3CDTF">2020-09-14T09:52:49Z</dcterms:created>
  <dcterms:modified xsi:type="dcterms:W3CDTF">2023-02-10T10:39:18Z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0x0101008959315E251AC248ABDB228D57DB63CD</vt:lpwstr>
  </property>
</Properties>
</file>