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22CB-9DF3-C04E-B0E1-92B3230BE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6FE807-2F6E-5B46-8F0F-7201680324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90B14-7205-2C43-AD4C-843E27179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70F52-D41A-8647-810E-6F723AD8C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4D0F7-0248-7845-8B3F-95B6168AE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0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5CDA4-5DFE-004B-B3AC-31C03C3E7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F9F3ED-B478-CC43-8EBC-50535E3CC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8BF69-ADBC-E746-92EA-5248711D3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D236D-839C-3A43-9398-CCABBDDEB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CDBB0-450F-AD4E-817C-5A18A777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1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6AC809-2D2F-2E46-A917-6601AA8730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06C12-DE6C-D647-B65F-02A2A424BA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E5E76-9357-934B-8DC4-DAA1C1544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0681C-F81C-AA4C-977D-C19C30AE2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E86EF-C497-644A-A968-BCBB6D785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3CE49-4D9E-1A44-BFB6-D1C160B71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23683-F010-FA4F-9B58-B074017BCE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8C10C-B95F-2F46-A668-4FF7E4C9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F1EA7-677E-AE4C-8AFF-5625B0AF9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CA9CF-F7CD-3E43-896A-1730A50DD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680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8100-3EF4-B849-B1EB-2464D9D8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1FD85D-92DC-C740-9D53-272262DF6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94767-E1A2-4844-BDB8-85B0A10DB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F4A40-1337-F946-A269-E2A390B41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1B2D4-EE90-1C49-A773-1C4D37B3D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88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D114E-03D0-2A4A-8D5E-2A914283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BAC43-455B-EF49-807D-03F63F1B9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8B8DE8-4338-154B-BDE1-6687262894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5723E7-67FC-764A-8886-54442F8A7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64567-FC6D-1448-BF59-2B4B8D77B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25D65-BB8F-B542-AEDC-0B6DE5674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57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DFAC5-FE16-6D41-8C85-BF650A0B2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1B8D4-42AC-3C4A-B287-D69F52724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66401A-3B39-B84F-AB69-36D0742CB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6B69DD-4608-8A41-947D-6DDB04C1F6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05B174-441A-1747-A8C4-97A947C7C9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888440-356C-174A-A6D7-31E8A5152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C85011-E4FB-F142-9828-235B39A28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A460CA-BFE8-7141-9618-39878745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5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92EC-8252-B643-8D85-BEE401234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97C9E5-3F86-2C4C-8184-75F236D4B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541FDE-9D9C-1144-9C8E-3EB6D496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DB05-FE00-8B4E-B9F9-F2D5EB8B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2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197B17-9E39-D642-A162-3D449E9A0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9D493E-1997-2E4E-8DFD-C96690AD0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0C61B-9709-314A-AC0E-3743BA437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0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E31B6-BB91-204D-BA60-EB22856B7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669F0-BCC8-914A-836D-FA223F4AC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8A4FA3-1D79-3A44-818F-D048BF5A3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B95333-99AC-F84A-8A47-72C118B86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1790D-407C-1F47-A429-E4B6973CF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E0D51D-6690-9540-B9CD-4996320B3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6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FB507-11CB-FE4A-A07E-54EEF2376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42C31-4B2D-C94E-9C81-60CE1B2AB7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D3294-3AA4-5143-926C-22CDAA1D3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B04BBA-CE45-C043-A413-2CE7A591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DF0B9-0A5F-D545-A369-035D6D6B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C1A8D-803C-EC43-B94F-0FCDFD591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5346CD-9A23-AA47-A62C-57956DF10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35AFF-7044-284F-9C48-D6F393930B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48E99-9D84-9144-812B-1D3252116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4E8D4-0B61-ED4E-A517-AEDBAC822F5A}" type="datetimeFigureOut">
              <a:rPr lang="en-US" smtClean="0"/>
              <a:t>3/16/21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E81A5-2543-724D-9E34-E68EE6FDD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614A-0D76-A744-B7EE-287C073C2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326A9-518F-234B-8B86-E879CC8AE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uter screen with red lights&#10;&#10;Description automatically generated with low confidence">
            <a:extLst>
              <a:ext uri="{FF2B5EF4-FFF2-40B4-BE49-F238E27FC236}">
                <a16:creationId xmlns:a16="http://schemas.microsoft.com/office/drawing/2014/main" id="{B1EBD1C9-D00E-734C-B427-BE89066D66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3" t="32979" r="81841" b="59850"/>
          <a:stretch/>
        </p:blipFill>
        <p:spPr>
          <a:xfrm>
            <a:off x="2093437" y="4206292"/>
            <a:ext cx="1929008" cy="507304"/>
          </a:xfrm>
          <a:prstGeom prst="rect">
            <a:avLst/>
          </a:prstGeom>
        </p:spPr>
      </p:pic>
      <p:pic>
        <p:nvPicPr>
          <p:cNvPr id="9" name="Picture 8" descr="A picture containing text, green, clock&#10;&#10;Description automatically generated">
            <a:extLst>
              <a:ext uri="{FF2B5EF4-FFF2-40B4-BE49-F238E27FC236}">
                <a16:creationId xmlns:a16="http://schemas.microsoft.com/office/drawing/2014/main" id="{C8EDEDCA-781A-EA45-B9A6-AFB0E447B5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7" t="22400" r="81775" b="70429"/>
          <a:stretch/>
        </p:blipFill>
        <p:spPr>
          <a:xfrm>
            <a:off x="2093441" y="2555819"/>
            <a:ext cx="1929008" cy="507304"/>
          </a:xfrm>
          <a:prstGeom prst="rect">
            <a:avLst/>
          </a:prstGeom>
        </p:spPr>
      </p:pic>
      <p:pic>
        <p:nvPicPr>
          <p:cNvPr id="11" name="Picture 10" descr="A picture containing text, green, clock&#10;&#10;Description automatically generated">
            <a:extLst>
              <a:ext uri="{FF2B5EF4-FFF2-40B4-BE49-F238E27FC236}">
                <a16:creationId xmlns:a16="http://schemas.microsoft.com/office/drawing/2014/main" id="{CFA21BB3-6628-7D4C-8243-2AAC187874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864" t="21981" r="36208" b="70848"/>
          <a:stretch/>
        </p:blipFill>
        <p:spPr>
          <a:xfrm>
            <a:off x="2093438" y="3104002"/>
            <a:ext cx="1929009" cy="507304"/>
          </a:xfrm>
          <a:prstGeom prst="rect">
            <a:avLst/>
          </a:prstGeom>
        </p:spPr>
      </p:pic>
      <p:pic>
        <p:nvPicPr>
          <p:cNvPr id="12" name="Picture 11" descr="A picture containing text, green, clock&#10;&#10;Description automatically generated">
            <a:extLst>
              <a:ext uri="{FF2B5EF4-FFF2-40B4-BE49-F238E27FC236}">
                <a16:creationId xmlns:a16="http://schemas.microsoft.com/office/drawing/2014/main" id="{9909E76B-9C17-2549-99EE-857BB46CA5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929" t="21247" r="13142" b="71582"/>
          <a:stretch/>
        </p:blipFill>
        <p:spPr>
          <a:xfrm>
            <a:off x="2093437" y="3655147"/>
            <a:ext cx="1929009" cy="507304"/>
          </a:xfrm>
          <a:prstGeom prst="rect">
            <a:avLst/>
          </a:prstGeom>
        </p:spPr>
      </p:pic>
      <p:pic>
        <p:nvPicPr>
          <p:cNvPr id="13" name="Picture 12" descr="A computer screen with red lights&#10;&#10;Description automatically generated with low confidence">
            <a:extLst>
              <a:ext uri="{FF2B5EF4-FFF2-40B4-BE49-F238E27FC236}">
                <a16:creationId xmlns:a16="http://schemas.microsoft.com/office/drawing/2014/main" id="{BCEAE437-A70B-CD40-9AEB-69274A564F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832" t="14432" r="13212" b="78397"/>
          <a:stretch/>
        </p:blipFill>
        <p:spPr>
          <a:xfrm>
            <a:off x="2093437" y="4760228"/>
            <a:ext cx="1929008" cy="50730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4354709-A9C3-3841-9764-93F65D9A6211}"/>
              </a:ext>
            </a:extLst>
          </p:cNvPr>
          <p:cNvSpPr txBox="1"/>
          <p:nvPr/>
        </p:nvSpPr>
        <p:spPr>
          <a:xfrm rot="16200000">
            <a:off x="1866497" y="1996126"/>
            <a:ext cx="914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WT iPSCs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E41321-991E-1D4E-9214-0037C436370F}"/>
              </a:ext>
            </a:extLst>
          </p:cNvPr>
          <p:cNvSpPr txBox="1"/>
          <p:nvPr/>
        </p:nvSpPr>
        <p:spPr>
          <a:xfrm rot="16200000">
            <a:off x="2048596" y="1839079"/>
            <a:ext cx="1228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KO iPSCs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CBC098-82D5-574F-AC4A-D01FBDC7A6C4}"/>
              </a:ext>
            </a:extLst>
          </p:cNvPr>
          <p:cNvSpPr txBox="1"/>
          <p:nvPr/>
        </p:nvSpPr>
        <p:spPr>
          <a:xfrm rot="16200000">
            <a:off x="2173185" y="1590260"/>
            <a:ext cx="17258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WT/P525L iPSCs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99C56D3-B387-EF49-8CFC-B962AA8F6270}"/>
              </a:ext>
            </a:extLst>
          </p:cNvPr>
          <p:cNvSpPr txBox="1"/>
          <p:nvPr/>
        </p:nvSpPr>
        <p:spPr>
          <a:xfrm rot="16200000">
            <a:off x="2436539" y="1489272"/>
            <a:ext cx="1927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P525L/P525L iPSCs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B48FCF-8F8B-A14C-A06F-A0BBB575F790}"/>
              </a:ext>
            </a:extLst>
          </p:cNvPr>
          <p:cNvSpPr txBox="1"/>
          <p:nvPr/>
        </p:nvSpPr>
        <p:spPr>
          <a:xfrm rot="16200000">
            <a:off x="2772380" y="1460770"/>
            <a:ext cx="1984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R495X/R495X iPSCs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048A8A1-A409-3A4B-A1CF-6931660A9FD7}"/>
              </a:ext>
            </a:extLst>
          </p:cNvPr>
          <p:cNvSpPr txBox="1"/>
          <p:nvPr/>
        </p:nvSpPr>
        <p:spPr>
          <a:xfrm>
            <a:off x="4022446" y="2670041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-FUS (N-term)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B26446-9614-2E47-90CC-A3AC89EB69E7}"/>
              </a:ext>
            </a:extLst>
          </p:cNvPr>
          <p:cNvSpPr txBox="1"/>
          <p:nvPr/>
        </p:nvSpPr>
        <p:spPr>
          <a:xfrm>
            <a:off x="4022444" y="3199772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-WT FUS (P3-A6C4)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C906E41-53F5-3744-9655-B9DA232B5ED3}"/>
              </a:ext>
            </a:extLst>
          </p:cNvPr>
          <p:cNvSpPr txBox="1"/>
          <p:nvPr/>
        </p:nvSpPr>
        <p:spPr>
          <a:xfrm>
            <a:off x="4022444" y="3742178"/>
            <a:ext cx="2491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-P525L FUS (P1-E7B6)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BF6032-65EC-7342-B8A2-853F023682A3}"/>
              </a:ext>
            </a:extLst>
          </p:cNvPr>
          <p:cNvSpPr txBox="1"/>
          <p:nvPr/>
        </p:nvSpPr>
        <p:spPr>
          <a:xfrm>
            <a:off x="4022444" y="4322109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-GAPDH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0BF20C9-E456-D24A-9D74-DB26A07C92B7}"/>
              </a:ext>
            </a:extLst>
          </p:cNvPr>
          <p:cNvSpPr txBox="1"/>
          <p:nvPr/>
        </p:nvSpPr>
        <p:spPr>
          <a:xfrm>
            <a:off x="4022444" y="4873592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-CPSF-100</a:t>
            </a:r>
          </a:p>
        </p:txBody>
      </p:sp>
      <p:pic>
        <p:nvPicPr>
          <p:cNvPr id="43" name="Picture 42" descr="A picture containing text, green, clock&#10;&#10;Description automatically generated">
            <a:extLst>
              <a:ext uri="{FF2B5EF4-FFF2-40B4-BE49-F238E27FC236}">
                <a16:creationId xmlns:a16="http://schemas.microsoft.com/office/drawing/2014/main" id="{135C04F4-5908-644D-95C2-9980099703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7" t="78090" r="89192" b="14739"/>
          <a:stretch/>
        </p:blipFill>
        <p:spPr>
          <a:xfrm>
            <a:off x="7473822" y="3400493"/>
            <a:ext cx="1083768" cy="507304"/>
          </a:xfrm>
          <a:prstGeom prst="rect">
            <a:avLst/>
          </a:prstGeom>
        </p:spPr>
      </p:pic>
      <p:pic>
        <p:nvPicPr>
          <p:cNvPr id="44" name="Picture 43" descr="A computer screen with red lights&#10;&#10;Description automatically generated with low confidence">
            <a:extLst>
              <a:ext uri="{FF2B5EF4-FFF2-40B4-BE49-F238E27FC236}">
                <a16:creationId xmlns:a16="http://schemas.microsoft.com/office/drawing/2014/main" id="{58777630-C276-2E44-B579-311EBD098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3" t="81516" r="89271" b="11314"/>
          <a:stretch/>
        </p:blipFill>
        <p:spPr>
          <a:xfrm>
            <a:off x="7473822" y="3952640"/>
            <a:ext cx="1083768" cy="50730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3B60060-0F9E-DD41-9F99-AAD7BCE3659A}"/>
              </a:ext>
            </a:extLst>
          </p:cNvPr>
          <p:cNvSpPr txBox="1"/>
          <p:nvPr/>
        </p:nvSpPr>
        <p:spPr>
          <a:xfrm rot="16200000">
            <a:off x="7336331" y="2804928"/>
            <a:ext cx="914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WT iPSCs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267B57F-DEEC-4D4F-97E0-7CA12C54A682}"/>
              </a:ext>
            </a:extLst>
          </p:cNvPr>
          <p:cNvSpPr txBox="1"/>
          <p:nvPr/>
        </p:nvSpPr>
        <p:spPr>
          <a:xfrm rot="16200000">
            <a:off x="7371405" y="2454691"/>
            <a:ext cx="1614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TDP M337V/M337V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1344437-C982-0442-B0E3-218E739D2CBE}"/>
              </a:ext>
            </a:extLst>
          </p:cNvPr>
          <p:cNvSpPr txBox="1"/>
          <p:nvPr/>
        </p:nvSpPr>
        <p:spPr>
          <a:xfrm>
            <a:off x="8557590" y="4067792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-GAPDH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FF91112-2A69-EC44-AAA1-A7126D67DE85}"/>
              </a:ext>
            </a:extLst>
          </p:cNvPr>
          <p:cNvSpPr txBox="1"/>
          <p:nvPr/>
        </p:nvSpPr>
        <p:spPr>
          <a:xfrm>
            <a:off x="8557590" y="3515645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-TDP-43</a:t>
            </a:r>
          </a:p>
        </p:txBody>
      </p:sp>
    </p:spTree>
    <p:extLst>
      <p:ext uri="{BB962C8B-B14F-4D97-AF65-F5344CB8AC3E}">
        <p14:creationId xmlns:p14="http://schemas.microsoft.com/office/powerpoint/2010/main" val="4076854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352500D-D529-5049-A2FF-9DE935FA5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821" r="80616" b="70304"/>
          <a:stretch/>
        </p:blipFill>
        <p:spPr>
          <a:xfrm>
            <a:off x="770031" y="2612052"/>
            <a:ext cx="2304114" cy="507304"/>
          </a:xfrm>
          <a:prstGeom prst="rect">
            <a:avLst/>
          </a:prstGeom>
        </p:spPr>
      </p:pic>
      <p:pic>
        <p:nvPicPr>
          <p:cNvPr id="17" name="Picture 16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2185C7CB-D8B3-1945-8705-068E4DF8B8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" t="32689" r="80512" b="60436"/>
          <a:stretch/>
        </p:blipFill>
        <p:spPr>
          <a:xfrm>
            <a:off x="770031" y="4262863"/>
            <a:ext cx="2304114" cy="507304"/>
          </a:xfrm>
          <a:prstGeom prst="rect">
            <a:avLst/>
          </a:prstGeom>
        </p:spPr>
      </p:pic>
      <p:pic>
        <p:nvPicPr>
          <p:cNvPr id="18" name="Picture 17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F9B0ED43-FB31-6D41-9495-08302AB477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600" t="14102" r="12016" b="79024"/>
          <a:stretch/>
        </p:blipFill>
        <p:spPr>
          <a:xfrm>
            <a:off x="770029" y="4814346"/>
            <a:ext cx="2304114" cy="507304"/>
          </a:xfrm>
          <a:prstGeom prst="rect">
            <a:avLst/>
          </a:prstGeom>
        </p:spPr>
      </p:pic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AE9FED3-325A-0B4C-88ED-E8116E6DF7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566" t="22422" r="35051" b="70703"/>
          <a:stretch/>
        </p:blipFill>
        <p:spPr>
          <a:xfrm>
            <a:off x="770029" y="3160235"/>
            <a:ext cx="2304116" cy="507304"/>
          </a:xfrm>
          <a:prstGeom prst="rect">
            <a:avLst/>
          </a:prstGeom>
        </p:spPr>
      </p:pic>
      <p:pic>
        <p:nvPicPr>
          <p:cNvPr id="21" name="Picture 2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B9575ED-9486-C64F-BA29-FAB882D90D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123" t="21501" r="12494" b="71624"/>
          <a:stretch/>
        </p:blipFill>
        <p:spPr>
          <a:xfrm>
            <a:off x="770029" y="3711380"/>
            <a:ext cx="2304116" cy="50730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D0EC570-D60A-C94A-880D-653F1046D113}"/>
              </a:ext>
            </a:extLst>
          </p:cNvPr>
          <p:cNvSpPr txBox="1"/>
          <p:nvPr/>
        </p:nvSpPr>
        <p:spPr>
          <a:xfrm rot="16200000">
            <a:off x="710648" y="2016487"/>
            <a:ext cx="914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WT iPSCs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20A444-863A-B349-B4B7-3BC3A65C699A}"/>
              </a:ext>
            </a:extLst>
          </p:cNvPr>
          <p:cNvSpPr txBox="1"/>
          <p:nvPr/>
        </p:nvSpPr>
        <p:spPr>
          <a:xfrm rot="16200000">
            <a:off x="942442" y="1859440"/>
            <a:ext cx="1228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KO iPSCs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0F9E61-8895-B24D-A1A3-515864B13875}"/>
              </a:ext>
            </a:extLst>
          </p:cNvPr>
          <p:cNvSpPr txBox="1"/>
          <p:nvPr/>
        </p:nvSpPr>
        <p:spPr>
          <a:xfrm rot="16200000">
            <a:off x="1067031" y="1610621"/>
            <a:ext cx="17258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WT/P525L iPSCs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EEA1E1E-9661-1649-9D97-45C6B4B4E61D}"/>
              </a:ext>
            </a:extLst>
          </p:cNvPr>
          <p:cNvSpPr txBox="1"/>
          <p:nvPr/>
        </p:nvSpPr>
        <p:spPr>
          <a:xfrm rot="16200000">
            <a:off x="1330385" y="1509633"/>
            <a:ext cx="1927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P525L/P525L iPSCs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DC5460E-9A85-4949-9820-88CB70A8890A}"/>
              </a:ext>
            </a:extLst>
          </p:cNvPr>
          <p:cNvSpPr txBox="1"/>
          <p:nvPr/>
        </p:nvSpPr>
        <p:spPr>
          <a:xfrm rot="16200000">
            <a:off x="1666226" y="1481131"/>
            <a:ext cx="1984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FUS R495X/R495X iPSCs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DDCF183-27D0-E54B-AFA8-337E6BA35A21}"/>
              </a:ext>
            </a:extLst>
          </p:cNvPr>
          <p:cNvSpPr txBox="1"/>
          <p:nvPr/>
        </p:nvSpPr>
        <p:spPr>
          <a:xfrm>
            <a:off x="3074145" y="2725609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-FUS (N-term)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8E4226-0BEC-A047-8D43-A1A2FC4587C9}"/>
              </a:ext>
            </a:extLst>
          </p:cNvPr>
          <p:cNvSpPr txBox="1"/>
          <p:nvPr/>
        </p:nvSpPr>
        <p:spPr>
          <a:xfrm>
            <a:off x="3074143" y="3255340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-WT FUS (P3-A6C4)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A7FF03E-5432-B340-B3C3-98E9891E4D64}"/>
              </a:ext>
            </a:extLst>
          </p:cNvPr>
          <p:cNvSpPr txBox="1"/>
          <p:nvPr/>
        </p:nvSpPr>
        <p:spPr>
          <a:xfrm>
            <a:off x="3074143" y="3797746"/>
            <a:ext cx="2491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-P525L FUS (P1-E7B6)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ED0F5B-84AB-4A42-A321-8150C2645D61}"/>
              </a:ext>
            </a:extLst>
          </p:cNvPr>
          <p:cNvSpPr txBox="1"/>
          <p:nvPr/>
        </p:nvSpPr>
        <p:spPr>
          <a:xfrm>
            <a:off x="3074143" y="4377677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-GAPDH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96499B-DF9E-B149-B93E-CD5753835CF2}"/>
              </a:ext>
            </a:extLst>
          </p:cNvPr>
          <p:cNvSpPr txBox="1"/>
          <p:nvPr/>
        </p:nvSpPr>
        <p:spPr>
          <a:xfrm>
            <a:off x="3074143" y="4929160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-CPSF-100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E3D2F2C-20DF-3749-BF73-B0503CE81B50}"/>
              </a:ext>
            </a:extLst>
          </p:cNvPr>
          <p:cNvSpPr txBox="1"/>
          <p:nvPr/>
        </p:nvSpPr>
        <p:spPr>
          <a:xfrm rot="16200000">
            <a:off x="7336331" y="2804928"/>
            <a:ext cx="914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WT iPSCs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E9ADF7-A7A5-4D44-B0DE-3769E479D280}"/>
              </a:ext>
            </a:extLst>
          </p:cNvPr>
          <p:cNvSpPr txBox="1"/>
          <p:nvPr/>
        </p:nvSpPr>
        <p:spPr>
          <a:xfrm rot="16200000">
            <a:off x="7371405" y="2454691"/>
            <a:ext cx="1614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TDP M337V/M337V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7BFB4DD-2A2E-304B-BF92-2E1E44871978}"/>
              </a:ext>
            </a:extLst>
          </p:cNvPr>
          <p:cNvSpPr txBox="1"/>
          <p:nvPr/>
        </p:nvSpPr>
        <p:spPr>
          <a:xfrm>
            <a:off x="8557589" y="4045685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-GAPDH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31F5ED8-1244-AB47-806C-DDEBA5C01666}"/>
              </a:ext>
            </a:extLst>
          </p:cNvPr>
          <p:cNvSpPr txBox="1"/>
          <p:nvPr/>
        </p:nvSpPr>
        <p:spPr>
          <a:xfrm>
            <a:off x="8557590" y="3515645"/>
            <a:ext cx="192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Rb </a:t>
            </a:r>
            <a:r>
              <a:rPr lang="en-US" sz="1200" dirty="0">
                <a:latin typeface="Symbol" pitchFamily="2" charset="2"/>
                <a:cs typeface="Arial" panose="020B0604020202020204" pitchFamily="34" charset="0"/>
              </a:rPr>
              <a:t>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-TDP-43</a:t>
            </a:r>
          </a:p>
        </p:txBody>
      </p:sp>
      <p:pic>
        <p:nvPicPr>
          <p:cNvPr id="49" name="Picture 4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E5D5A80-07A6-C649-B7AA-01EE452F04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9" t="78247" r="89484" b="14878"/>
          <a:stretch/>
        </p:blipFill>
        <p:spPr>
          <a:xfrm>
            <a:off x="7473821" y="3365337"/>
            <a:ext cx="1083769" cy="507305"/>
          </a:xfrm>
          <a:prstGeom prst="rect">
            <a:avLst/>
          </a:prstGeom>
        </p:spPr>
      </p:pic>
      <p:pic>
        <p:nvPicPr>
          <p:cNvPr id="50" name="Picture 49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9049C571-8A88-8F45-8409-161FF54572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6" t="82066" r="89377" b="11061"/>
          <a:stretch/>
        </p:blipFill>
        <p:spPr>
          <a:xfrm>
            <a:off x="7473821" y="3930533"/>
            <a:ext cx="1083768" cy="50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8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102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Ruepp, Marc-David</dc:creator>
  <cp:lastModifiedBy>Ruepp, Marc-David</cp:lastModifiedBy>
  <cp:revision>6</cp:revision>
  <dcterms:created xsi:type="dcterms:W3CDTF">2021-03-16T14:21:19Z</dcterms:created>
  <dcterms:modified xsi:type="dcterms:W3CDTF">2021-03-16T18:53:13Z</dcterms:modified>
</cp:coreProperties>
</file>