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6"/>
  </p:notesMasterIdLst>
  <p:sldIdLst>
    <p:sldId id="269" r:id="rId5"/>
    <p:sldId id="271" r:id="rId6"/>
    <p:sldId id="277" r:id="rId7"/>
    <p:sldId id="278" r:id="rId8"/>
    <p:sldId id="266" r:id="rId9"/>
    <p:sldId id="270" r:id="rId10"/>
    <p:sldId id="265" r:id="rId11"/>
    <p:sldId id="257" r:id="rId12"/>
    <p:sldId id="258" r:id="rId13"/>
    <p:sldId id="259" r:id="rId14"/>
    <p:sldId id="263" r:id="rId15"/>
    <p:sldId id="264" r:id="rId16"/>
    <p:sldId id="283" r:id="rId17"/>
    <p:sldId id="279" r:id="rId18"/>
    <p:sldId id="268" r:id="rId19"/>
    <p:sldId id="274" r:id="rId20"/>
    <p:sldId id="275" r:id="rId21"/>
    <p:sldId id="280" r:id="rId22"/>
    <p:sldId id="276" r:id="rId23"/>
    <p:sldId id="282" r:id="rId24"/>
    <p:sldId id="281" r:id="rId25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26B4E42-E16F-8968-1D39-31B6A08285FE}" name="Oakes, Martha" initials="OM" userId="S::qtnzmoa@ucl.ac.uk::5a844aa9-851b-4bd8-9258-409b938a348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FEFF"/>
    <a:srgbClr val="5D1A82"/>
    <a:srgbClr val="A5D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B43B51-C26B-45D6-8DA0-C3A2BCDFFDCD}" v="44" dt="2023-07-28T15:45:58.606"/>
    <p1510:client id="{53AB4F34-C19A-4A4B-B0F9-EEC1D4D6F358}" v="13" dt="2023-05-18T14:48:40.303"/>
    <p1510:client id="{60ADDF1A-1DDD-6DED-52CA-5FC84AA15246}" v="108" dt="2023-05-18T19:48:58.525"/>
    <p1510:client id="{64E7E68C-54F0-3241-A0ED-D9586342CF0C}" v="1162" dt="2023-05-18T00:04:37.848"/>
    <p1510:client id="{8D0A22A9-C191-BB93-1738-293C370CD4D8}" v="93" dt="2023-05-18T12:55:34.6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svg"/><Relationship Id="rId1" Type="http://schemas.openxmlformats.org/officeDocument/2006/relationships/image" Target="../media/image10.png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svg"/><Relationship Id="rId1" Type="http://schemas.openxmlformats.org/officeDocument/2006/relationships/image" Target="../media/image2.png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AA2F57-26E7-40EF-8258-48704D0FD8F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D003727-3800-4BDE-BC16-EDEF97AD4B1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 2:30-2:40: </a:t>
          </a:r>
          <a:r>
            <a:rPr lang="en-US" b="1">
              <a:latin typeface="Calibri Light" panose="020F0302020204030204"/>
            </a:rPr>
            <a:t>Tea &amp; Cakes</a:t>
          </a:r>
        </a:p>
      </dgm:t>
    </dgm:pt>
    <dgm:pt modelId="{78634BB0-6402-4898-8CD7-1BA7BE6B91F7}" type="parTrans" cxnId="{0A09CC3E-AE99-4C5A-9077-B3C968621F5A}">
      <dgm:prSet/>
      <dgm:spPr/>
      <dgm:t>
        <a:bodyPr/>
        <a:lstStyle/>
        <a:p>
          <a:endParaRPr lang="en-US"/>
        </a:p>
      </dgm:t>
    </dgm:pt>
    <dgm:pt modelId="{D073342C-C650-4C34-872A-AE8E151B9AF4}" type="sibTrans" cxnId="{0A09CC3E-AE99-4C5A-9077-B3C968621F5A}">
      <dgm:prSet/>
      <dgm:spPr/>
      <dgm:t>
        <a:bodyPr/>
        <a:lstStyle/>
        <a:p>
          <a:endParaRPr lang="en-US"/>
        </a:p>
      </dgm:t>
    </dgm:pt>
    <dgm:pt modelId="{4D12B79F-6D33-4FCF-9FE1-5AB232A25A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>
              <a:latin typeface="Calibri Light" panose="020F0302020204030204"/>
            </a:rPr>
            <a:t>3:15 – 3:45: </a:t>
          </a:r>
          <a:r>
            <a:rPr lang="en-US" b="1">
              <a:latin typeface="Calibri Light" panose="020F0302020204030204"/>
            </a:rPr>
            <a:t>Applying student needs to own module – Quick Form</a:t>
          </a:r>
          <a:endParaRPr lang="en-US" b="1"/>
        </a:p>
      </dgm:t>
    </dgm:pt>
    <dgm:pt modelId="{94745F44-7917-4BA3-B8CF-D6FF96DADD89}" type="parTrans" cxnId="{8FA56DF9-657F-4427-A072-E870E3AF813C}">
      <dgm:prSet/>
      <dgm:spPr/>
      <dgm:t>
        <a:bodyPr/>
        <a:lstStyle/>
        <a:p>
          <a:endParaRPr lang="en-US"/>
        </a:p>
      </dgm:t>
    </dgm:pt>
    <dgm:pt modelId="{41812A6E-52D4-4638-BECC-EE467A7ED6FD}" type="sibTrans" cxnId="{8FA56DF9-657F-4427-A072-E870E3AF813C}">
      <dgm:prSet/>
      <dgm:spPr/>
      <dgm:t>
        <a:bodyPr/>
        <a:lstStyle/>
        <a:p>
          <a:endParaRPr lang="en-US"/>
        </a:p>
      </dgm:t>
    </dgm:pt>
    <dgm:pt modelId="{41850C90-410D-47F8-9101-65EF0D64E75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3:45 – 4:00: </a:t>
          </a:r>
          <a:r>
            <a:rPr lang="en-US" b="1">
              <a:latin typeface="Calibri Light" panose="020F0302020204030204"/>
            </a:rPr>
            <a:t>Tea &amp;Cake Refill</a:t>
          </a:r>
        </a:p>
      </dgm:t>
    </dgm:pt>
    <dgm:pt modelId="{E8E687EC-4866-4EDC-80B3-A7CF94B89FFE}" type="parTrans" cxnId="{92DDACFD-FB20-4AF2-AD77-5D6ADF6BEB53}">
      <dgm:prSet/>
      <dgm:spPr/>
      <dgm:t>
        <a:bodyPr/>
        <a:lstStyle/>
        <a:p>
          <a:endParaRPr lang="en-US"/>
        </a:p>
      </dgm:t>
    </dgm:pt>
    <dgm:pt modelId="{47318DFD-DF42-49E5-9470-1AC88C3CA2EB}" type="sibTrans" cxnId="{92DDACFD-FB20-4AF2-AD77-5D6ADF6BEB53}">
      <dgm:prSet/>
      <dgm:spPr/>
      <dgm:t>
        <a:bodyPr/>
        <a:lstStyle/>
        <a:p>
          <a:endParaRPr lang="en-US"/>
        </a:p>
      </dgm:t>
    </dgm:pt>
    <dgm:pt modelId="{8BCFD51D-8765-4E5B-BD87-7EC82CEA56FD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2:55 – 3:15: </a:t>
          </a:r>
          <a:r>
            <a:rPr lang="en-US" b="1">
              <a:latin typeface="Calibri Light" panose="020F0302020204030204"/>
            </a:rPr>
            <a:t>Introduction</a:t>
          </a:r>
          <a:r>
            <a:rPr lang="en-US" b="1"/>
            <a:t> </a:t>
          </a:r>
          <a:r>
            <a:rPr lang="en-US" b="1">
              <a:latin typeface="Calibri Light" panose="020F0302020204030204"/>
            </a:rPr>
            <a:t>to</a:t>
          </a:r>
          <a:r>
            <a:rPr lang="en-US" b="1"/>
            <a:t> the CUES Project</a:t>
          </a:r>
          <a:r>
            <a:rPr lang="en-US" b="1">
              <a:latin typeface="Calibri Light" panose="020F0302020204030204"/>
            </a:rPr>
            <a:t> &amp; Findings</a:t>
          </a:r>
          <a:endParaRPr lang="en-US" b="1"/>
        </a:p>
      </dgm:t>
    </dgm:pt>
    <dgm:pt modelId="{DD60E836-6F5D-4484-AB93-C9B41CA172BF}" type="parTrans" cxnId="{68A4144C-E8F6-4F25-A417-AA2FB9F2344F}">
      <dgm:prSet/>
      <dgm:spPr/>
    </dgm:pt>
    <dgm:pt modelId="{B4317C21-174F-4DC5-9650-891673207D8E}" type="sibTrans" cxnId="{68A4144C-E8F6-4F25-A417-AA2FB9F2344F}">
      <dgm:prSet/>
      <dgm:spPr/>
      <dgm:t>
        <a:bodyPr/>
        <a:lstStyle/>
        <a:p>
          <a:endParaRPr lang="en-GB"/>
        </a:p>
      </dgm:t>
    </dgm:pt>
    <dgm:pt modelId="{CEF092C1-DB56-4DBF-B1A9-334FE17BAE07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2:40-2:55: </a:t>
          </a:r>
          <a:r>
            <a:rPr lang="en-US" b="1">
              <a:latin typeface="Calibri Light" panose="020F0302020204030204"/>
            </a:rPr>
            <a:t>4-question Menti</a:t>
          </a:r>
        </a:p>
      </dgm:t>
    </dgm:pt>
    <dgm:pt modelId="{1DA78D6E-05B9-400D-BF3E-39F2EDAFF622}" type="parTrans" cxnId="{9E692B7D-8859-4106-860D-019937F90D82}">
      <dgm:prSet/>
      <dgm:spPr/>
    </dgm:pt>
    <dgm:pt modelId="{D08DC5E0-FF93-47A1-9F73-173E4826C309}" type="sibTrans" cxnId="{9E692B7D-8859-4106-860D-019937F90D82}">
      <dgm:prSet/>
      <dgm:spPr/>
      <dgm:t>
        <a:bodyPr/>
        <a:lstStyle/>
        <a:p>
          <a:endParaRPr lang="en-GB"/>
        </a:p>
      </dgm:t>
    </dgm:pt>
    <dgm:pt modelId="{2A22F9B8-CCBC-4E7D-BA14-5CEA4826D10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4:00-4:50: </a:t>
          </a:r>
          <a:r>
            <a:rPr lang="en-US" b="1">
              <a:latin typeface="Calibri Light" panose="020F0302020204030204"/>
            </a:rPr>
            <a:t>Small Group Brainstorm</a:t>
          </a:r>
          <a:endParaRPr lang="en-GB" b="1"/>
        </a:p>
      </dgm:t>
    </dgm:pt>
    <dgm:pt modelId="{408132AB-EDCA-4BDB-86FC-DE36058F24FA}" type="parTrans" cxnId="{823C7B3C-9762-43F5-B948-3ED4F3191617}">
      <dgm:prSet/>
      <dgm:spPr/>
    </dgm:pt>
    <dgm:pt modelId="{E117B264-1731-45EB-9256-E1C3BB1F1C52}" type="sibTrans" cxnId="{823C7B3C-9762-43F5-B948-3ED4F3191617}">
      <dgm:prSet/>
      <dgm:spPr/>
      <dgm:t>
        <a:bodyPr/>
        <a:lstStyle/>
        <a:p>
          <a:endParaRPr lang="en-GB"/>
        </a:p>
      </dgm:t>
    </dgm:pt>
    <dgm:pt modelId="{D8BC040F-17A7-43F7-9394-38EC5689D320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4:50-5:00: </a:t>
          </a:r>
          <a:r>
            <a:rPr lang="en-US" b="1">
              <a:latin typeface="Calibri Light" panose="020F0302020204030204"/>
            </a:rPr>
            <a:t>Wrap up menti</a:t>
          </a:r>
        </a:p>
      </dgm:t>
    </dgm:pt>
    <dgm:pt modelId="{F98C8214-8EC2-47DC-9ABE-3A926BDB0065}" type="parTrans" cxnId="{D4E9E879-97CE-4D77-BA65-AA6870C22F4E}">
      <dgm:prSet/>
      <dgm:spPr/>
    </dgm:pt>
    <dgm:pt modelId="{C711AE06-2536-46AA-8C69-4080AFADAB06}" type="sibTrans" cxnId="{D4E9E879-97CE-4D77-BA65-AA6870C22F4E}">
      <dgm:prSet/>
      <dgm:spPr/>
      <dgm:t>
        <a:bodyPr/>
        <a:lstStyle/>
        <a:p>
          <a:endParaRPr lang="en-GB"/>
        </a:p>
      </dgm:t>
    </dgm:pt>
    <dgm:pt modelId="{4016DADA-A6A5-4576-B9C9-6EB5F4E7EC94}" type="pres">
      <dgm:prSet presAssocID="{33AA2F57-26E7-40EF-8258-48704D0FD8F6}" presName="root" presStyleCnt="0">
        <dgm:presLayoutVars>
          <dgm:dir/>
          <dgm:resizeHandles val="exact"/>
        </dgm:presLayoutVars>
      </dgm:prSet>
      <dgm:spPr/>
    </dgm:pt>
    <dgm:pt modelId="{5307CAE7-7B59-4D1E-A822-2DF552D54F57}" type="pres">
      <dgm:prSet presAssocID="{FD003727-3800-4BDE-BC16-EDEF97AD4B1F}" presName="compNode" presStyleCnt="0"/>
      <dgm:spPr/>
    </dgm:pt>
    <dgm:pt modelId="{BF663E99-27A6-4D0A-B0F3-23C5F04D7BC4}" type="pres">
      <dgm:prSet presAssocID="{FD003727-3800-4BDE-BC16-EDEF97AD4B1F}" presName="bgRect" presStyleLbl="bgShp" presStyleIdx="0" presStyleCnt="7"/>
      <dgm:spPr>
        <a:solidFill>
          <a:schemeClr val="bg1"/>
        </a:solidFill>
      </dgm:spPr>
    </dgm:pt>
    <dgm:pt modelId="{A7815B0C-C80E-4F5F-AFF6-5660F5DFCC38}" type="pres">
      <dgm:prSet presAssocID="{FD003727-3800-4BDE-BC16-EDEF97AD4B1F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9B43AEC-CB6B-4472-9F41-02FB412D0F78}" type="pres">
      <dgm:prSet presAssocID="{FD003727-3800-4BDE-BC16-EDEF97AD4B1F}" presName="spaceRect" presStyleCnt="0"/>
      <dgm:spPr/>
    </dgm:pt>
    <dgm:pt modelId="{A34E4E0F-B9D0-4624-816C-CD3B8EF96A58}" type="pres">
      <dgm:prSet presAssocID="{FD003727-3800-4BDE-BC16-EDEF97AD4B1F}" presName="parTx" presStyleLbl="revTx" presStyleIdx="0" presStyleCnt="7">
        <dgm:presLayoutVars>
          <dgm:chMax val="0"/>
          <dgm:chPref val="0"/>
        </dgm:presLayoutVars>
      </dgm:prSet>
      <dgm:spPr/>
    </dgm:pt>
    <dgm:pt modelId="{5EB633B5-3D20-4097-ABC0-CB850CBB35C6}" type="pres">
      <dgm:prSet presAssocID="{D073342C-C650-4C34-872A-AE8E151B9AF4}" presName="sibTrans" presStyleCnt="0"/>
      <dgm:spPr/>
    </dgm:pt>
    <dgm:pt modelId="{B164C14F-D903-4644-A521-C66C0E19FE7F}" type="pres">
      <dgm:prSet presAssocID="{CEF092C1-DB56-4DBF-B1A9-334FE17BAE07}" presName="compNode" presStyleCnt="0"/>
      <dgm:spPr/>
    </dgm:pt>
    <dgm:pt modelId="{54C27D4B-CD3A-427E-A5FD-DC79CA12D0EA}" type="pres">
      <dgm:prSet presAssocID="{CEF092C1-DB56-4DBF-B1A9-334FE17BAE07}" presName="bgRect" presStyleLbl="bgShp" presStyleIdx="1" presStyleCnt="7"/>
      <dgm:spPr>
        <a:solidFill>
          <a:schemeClr val="bg1"/>
        </a:solidFill>
      </dgm:spPr>
    </dgm:pt>
    <dgm:pt modelId="{285DDAF9-BD94-4DF4-9D64-4AE961335119}" type="pres">
      <dgm:prSet presAssocID="{CEF092C1-DB56-4DBF-B1A9-334FE17BAE07}" presName="iconRect" presStyleLbl="node1" presStyleIdx="1" presStyleCnt="7"/>
      <dgm:spPr/>
    </dgm:pt>
    <dgm:pt modelId="{6392CBE9-2FC7-4867-9C74-5112BDCC4EFE}" type="pres">
      <dgm:prSet presAssocID="{CEF092C1-DB56-4DBF-B1A9-334FE17BAE07}" presName="spaceRect" presStyleCnt="0"/>
      <dgm:spPr/>
    </dgm:pt>
    <dgm:pt modelId="{E3181955-D0A2-4AB4-8B40-0DC22C07579C}" type="pres">
      <dgm:prSet presAssocID="{CEF092C1-DB56-4DBF-B1A9-334FE17BAE07}" presName="parTx" presStyleLbl="revTx" presStyleIdx="1" presStyleCnt="7">
        <dgm:presLayoutVars>
          <dgm:chMax val="0"/>
          <dgm:chPref val="0"/>
        </dgm:presLayoutVars>
      </dgm:prSet>
      <dgm:spPr/>
    </dgm:pt>
    <dgm:pt modelId="{734AEA3D-1D14-4AB4-98D2-8BDDDF88D0E5}" type="pres">
      <dgm:prSet presAssocID="{D08DC5E0-FF93-47A1-9F73-173E4826C309}" presName="sibTrans" presStyleCnt="0"/>
      <dgm:spPr/>
    </dgm:pt>
    <dgm:pt modelId="{15E27E7A-9B32-4BB6-9B90-D40091978352}" type="pres">
      <dgm:prSet presAssocID="{8BCFD51D-8765-4E5B-BD87-7EC82CEA56FD}" presName="compNode" presStyleCnt="0"/>
      <dgm:spPr/>
    </dgm:pt>
    <dgm:pt modelId="{1D3BBACB-BF16-4122-9D31-67861A3B7A32}" type="pres">
      <dgm:prSet presAssocID="{8BCFD51D-8765-4E5B-BD87-7EC82CEA56FD}" presName="bgRect" presStyleLbl="bgShp" presStyleIdx="2" presStyleCnt="7"/>
      <dgm:spPr>
        <a:solidFill>
          <a:schemeClr val="bg1"/>
        </a:solidFill>
      </dgm:spPr>
    </dgm:pt>
    <dgm:pt modelId="{7D93B6FF-F050-4EEE-8046-6CFE91A562C4}" type="pres">
      <dgm:prSet presAssocID="{8BCFD51D-8765-4E5B-BD87-7EC82CEA56FD}" presName="iconRect" presStyleLbl="node1" presStyleIdx="2" presStyleCnt="7"/>
      <dgm:spPr/>
    </dgm:pt>
    <dgm:pt modelId="{17D1C516-91B3-437F-BC47-103D9A639C1A}" type="pres">
      <dgm:prSet presAssocID="{8BCFD51D-8765-4E5B-BD87-7EC82CEA56FD}" presName="spaceRect" presStyleCnt="0"/>
      <dgm:spPr/>
    </dgm:pt>
    <dgm:pt modelId="{3D767455-7832-40B8-8634-60CD17668866}" type="pres">
      <dgm:prSet presAssocID="{8BCFD51D-8765-4E5B-BD87-7EC82CEA56FD}" presName="parTx" presStyleLbl="revTx" presStyleIdx="2" presStyleCnt="7">
        <dgm:presLayoutVars>
          <dgm:chMax val="0"/>
          <dgm:chPref val="0"/>
        </dgm:presLayoutVars>
      </dgm:prSet>
      <dgm:spPr/>
    </dgm:pt>
    <dgm:pt modelId="{1C3241C6-871B-4BC0-9F09-5618987C1C3E}" type="pres">
      <dgm:prSet presAssocID="{B4317C21-174F-4DC5-9650-891673207D8E}" presName="sibTrans" presStyleCnt="0"/>
      <dgm:spPr/>
    </dgm:pt>
    <dgm:pt modelId="{A8C73ABA-76AE-4C65-920A-B4F63646750F}" type="pres">
      <dgm:prSet presAssocID="{4D12B79F-6D33-4FCF-9FE1-5AB232A25ADF}" presName="compNode" presStyleCnt="0"/>
      <dgm:spPr/>
    </dgm:pt>
    <dgm:pt modelId="{A50CF877-CFB1-417D-8C58-A27DDBAF7AF4}" type="pres">
      <dgm:prSet presAssocID="{4D12B79F-6D33-4FCF-9FE1-5AB232A25ADF}" presName="bgRect" presStyleLbl="bgShp" presStyleIdx="3" presStyleCnt="7"/>
      <dgm:spPr>
        <a:solidFill>
          <a:schemeClr val="bg1"/>
        </a:solidFill>
      </dgm:spPr>
    </dgm:pt>
    <dgm:pt modelId="{C928507A-EFB2-41A2-8471-EB93F7970EA3}" type="pres">
      <dgm:prSet presAssocID="{4D12B79F-6D33-4FCF-9FE1-5AB232A25ADF}" presName="iconRect" presStyleLbl="node1" presStyleIdx="3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95CA719-9F11-4126-AF59-56E04E5D10F0}" type="pres">
      <dgm:prSet presAssocID="{4D12B79F-6D33-4FCF-9FE1-5AB232A25ADF}" presName="spaceRect" presStyleCnt="0"/>
      <dgm:spPr/>
    </dgm:pt>
    <dgm:pt modelId="{D2909455-D195-4DCB-8D70-1C389D0CC4F9}" type="pres">
      <dgm:prSet presAssocID="{4D12B79F-6D33-4FCF-9FE1-5AB232A25ADF}" presName="parTx" presStyleLbl="revTx" presStyleIdx="3" presStyleCnt="7">
        <dgm:presLayoutVars>
          <dgm:chMax val="0"/>
          <dgm:chPref val="0"/>
        </dgm:presLayoutVars>
      </dgm:prSet>
      <dgm:spPr/>
    </dgm:pt>
    <dgm:pt modelId="{67DE8EC4-FA6B-4CF8-A682-772F51FF55E3}" type="pres">
      <dgm:prSet presAssocID="{41812A6E-52D4-4638-BECC-EE467A7ED6FD}" presName="sibTrans" presStyleCnt="0"/>
      <dgm:spPr/>
    </dgm:pt>
    <dgm:pt modelId="{933E1B2D-43F6-44D2-9B04-3F45F946CC27}" type="pres">
      <dgm:prSet presAssocID="{41850C90-410D-47F8-9101-65EF0D64E755}" presName="compNode" presStyleCnt="0"/>
      <dgm:spPr/>
    </dgm:pt>
    <dgm:pt modelId="{54375127-6880-4D5C-9975-FEF014F4E939}" type="pres">
      <dgm:prSet presAssocID="{41850C90-410D-47F8-9101-65EF0D64E755}" presName="bgRect" presStyleLbl="bgShp" presStyleIdx="4" presStyleCnt="7"/>
      <dgm:spPr>
        <a:solidFill>
          <a:schemeClr val="bg1"/>
        </a:solidFill>
      </dgm:spPr>
    </dgm:pt>
    <dgm:pt modelId="{49E6BF57-69DD-4CA2-B61C-6B42DEFE5A91}" type="pres">
      <dgm:prSet presAssocID="{41850C90-410D-47F8-9101-65EF0D64E755}" presName="iconRect" presStyleLbl="nod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BCB9644B-3F62-41EE-87B2-3AF702F005AC}" type="pres">
      <dgm:prSet presAssocID="{41850C90-410D-47F8-9101-65EF0D64E755}" presName="spaceRect" presStyleCnt="0"/>
      <dgm:spPr/>
    </dgm:pt>
    <dgm:pt modelId="{B1281582-9884-40D1-9CE2-4F1521CC5151}" type="pres">
      <dgm:prSet presAssocID="{41850C90-410D-47F8-9101-65EF0D64E755}" presName="parTx" presStyleLbl="revTx" presStyleIdx="4" presStyleCnt="7">
        <dgm:presLayoutVars>
          <dgm:chMax val="0"/>
          <dgm:chPref val="0"/>
        </dgm:presLayoutVars>
      </dgm:prSet>
      <dgm:spPr/>
    </dgm:pt>
    <dgm:pt modelId="{B05BB0CB-03AA-4A09-9EA4-EC1481476062}" type="pres">
      <dgm:prSet presAssocID="{47318DFD-DF42-49E5-9470-1AC88C3CA2EB}" presName="sibTrans" presStyleCnt="0"/>
      <dgm:spPr/>
    </dgm:pt>
    <dgm:pt modelId="{55658FAC-A75A-41EF-8BC4-48D2E7170BCB}" type="pres">
      <dgm:prSet presAssocID="{2A22F9B8-CCBC-4E7D-BA14-5CEA4826D10A}" presName="compNode" presStyleCnt="0"/>
      <dgm:spPr/>
    </dgm:pt>
    <dgm:pt modelId="{807B49B1-1A63-4C6B-87B6-FE1E40A035C3}" type="pres">
      <dgm:prSet presAssocID="{2A22F9B8-CCBC-4E7D-BA14-5CEA4826D10A}" presName="bgRect" presStyleLbl="bgShp" presStyleIdx="5" presStyleCnt="7"/>
      <dgm:spPr>
        <a:solidFill>
          <a:schemeClr val="bg1"/>
        </a:solidFill>
      </dgm:spPr>
    </dgm:pt>
    <dgm:pt modelId="{23B10E51-D28C-4865-A927-38AA0E81DA69}" type="pres">
      <dgm:prSet presAssocID="{2A22F9B8-CCBC-4E7D-BA14-5CEA4826D10A}" presName="iconRect" presStyleLbl="node1" presStyleIdx="5" presStyleCnt="7"/>
      <dgm:spPr/>
    </dgm:pt>
    <dgm:pt modelId="{8B429C7C-5EA5-40E2-9D28-A8612AD4F8D6}" type="pres">
      <dgm:prSet presAssocID="{2A22F9B8-CCBC-4E7D-BA14-5CEA4826D10A}" presName="spaceRect" presStyleCnt="0"/>
      <dgm:spPr/>
    </dgm:pt>
    <dgm:pt modelId="{4D5CD86F-96DA-4B0C-AB1D-509D7A0C16BA}" type="pres">
      <dgm:prSet presAssocID="{2A22F9B8-CCBC-4E7D-BA14-5CEA4826D10A}" presName="parTx" presStyleLbl="revTx" presStyleIdx="5" presStyleCnt="7">
        <dgm:presLayoutVars>
          <dgm:chMax val="0"/>
          <dgm:chPref val="0"/>
        </dgm:presLayoutVars>
      </dgm:prSet>
      <dgm:spPr/>
    </dgm:pt>
    <dgm:pt modelId="{F1492667-ECE6-4261-AA4C-31ACB5C8DA3D}" type="pres">
      <dgm:prSet presAssocID="{E117B264-1731-45EB-9256-E1C3BB1F1C52}" presName="sibTrans" presStyleCnt="0"/>
      <dgm:spPr/>
    </dgm:pt>
    <dgm:pt modelId="{C76FD3A9-B40B-4EA4-8A31-D8D8CED4B0C7}" type="pres">
      <dgm:prSet presAssocID="{D8BC040F-17A7-43F7-9394-38EC5689D320}" presName="compNode" presStyleCnt="0"/>
      <dgm:spPr/>
    </dgm:pt>
    <dgm:pt modelId="{58F9EF4D-C778-40BF-90E4-18076F592277}" type="pres">
      <dgm:prSet presAssocID="{D8BC040F-17A7-43F7-9394-38EC5689D320}" presName="bgRect" presStyleLbl="bgShp" presStyleIdx="6" presStyleCnt="7"/>
      <dgm:spPr>
        <a:solidFill>
          <a:schemeClr val="bg1"/>
        </a:solidFill>
      </dgm:spPr>
    </dgm:pt>
    <dgm:pt modelId="{FEA3FF1A-9005-44E4-AE57-D55E61015C4C}" type="pres">
      <dgm:prSet presAssocID="{D8BC040F-17A7-43F7-9394-38EC5689D320}" presName="iconRect" presStyleLbl="node1" presStyleIdx="6" presStyleCnt="7"/>
      <dgm:spPr/>
    </dgm:pt>
    <dgm:pt modelId="{55BB8C9C-6A95-47DF-8E5A-2E3B9234F3CC}" type="pres">
      <dgm:prSet presAssocID="{D8BC040F-17A7-43F7-9394-38EC5689D320}" presName="spaceRect" presStyleCnt="0"/>
      <dgm:spPr/>
    </dgm:pt>
    <dgm:pt modelId="{94C46B6A-FF69-4AA0-8AAD-C825E9D31F3B}" type="pres">
      <dgm:prSet presAssocID="{D8BC040F-17A7-43F7-9394-38EC5689D320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EC178C2C-0A66-456B-B917-433E7CF44A49}" type="presOf" srcId="{2A22F9B8-CCBC-4E7D-BA14-5CEA4826D10A}" destId="{4D5CD86F-96DA-4B0C-AB1D-509D7A0C16BA}" srcOrd="0" destOrd="0" presId="urn:microsoft.com/office/officeart/2018/2/layout/IconVerticalSolidList"/>
    <dgm:cxn modelId="{823C7B3C-9762-43F5-B948-3ED4F3191617}" srcId="{33AA2F57-26E7-40EF-8258-48704D0FD8F6}" destId="{2A22F9B8-CCBC-4E7D-BA14-5CEA4826D10A}" srcOrd="5" destOrd="0" parTransId="{408132AB-EDCA-4BDB-86FC-DE36058F24FA}" sibTransId="{E117B264-1731-45EB-9256-E1C3BB1F1C52}"/>
    <dgm:cxn modelId="{0A09CC3E-AE99-4C5A-9077-B3C968621F5A}" srcId="{33AA2F57-26E7-40EF-8258-48704D0FD8F6}" destId="{FD003727-3800-4BDE-BC16-EDEF97AD4B1F}" srcOrd="0" destOrd="0" parTransId="{78634BB0-6402-4898-8CD7-1BA7BE6B91F7}" sibTransId="{D073342C-C650-4C34-872A-AE8E151B9AF4}"/>
    <dgm:cxn modelId="{0A1E9F60-936D-45DA-A274-0BFF1903F7BA}" type="presOf" srcId="{FD003727-3800-4BDE-BC16-EDEF97AD4B1F}" destId="{A34E4E0F-B9D0-4624-816C-CD3B8EF96A58}" srcOrd="0" destOrd="0" presId="urn:microsoft.com/office/officeart/2018/2/layout/IconVerticalSolidList"/>
    <dgm:cxn modelId="{70361341-EFCE-44F3-80F7-84391751433D}" type="presOf" srcId="{41850C90-410D-47F8-9101-65EF0D64E755}" destId="{B1281582-9884-40D1-9CE2-4F1521CC5151}" srcOrd="0" destOrd="0" presId="urn:microsoft.com/office/officeart/2018/2/layout/IconVerticalSolidList"/>
    <dgm:cxn modelId="{68A4144C-E8F6-4F25-A417-AA2FB9F2344F}" srcId="{33AA2F57-26E7-40EF-8258-48704D0FD8F6}" destId="{8BCFD51D-8765-4E5B-BD87-7EC82CEA56FD}" srcOrd="2" destOrd="0" parTransId="{DD60E836-6F5D-4484-AB93-C9B41CA172BF}" sibTransId="{B4317C21-174F-4DC5-9650-891673207D8E}"/>
    <dgm:cxn modelId="{D4E9E879-97CE-4D77-BA65-AA6870C22F4E}" srcId="{33AA2F57-26E7-40EF-8258-48704D0FD8F6}" destId="{D8BC040F-17A7-43F7-9394-38EC5689D320}" srcOrd="6" destOrd="0" parTransId="{F98C8214-8EC2-47DC-9ABE-3A926BDB0065}" sibTransId="{C711AE06-2536-46AA-8C69-4080AFADAB06}"/>
    <dgm:cxn modelId="{9E692B7D-8859-4106-860D-019937F90D82}" srcId="{33AA2F57-26E7-40EF-8258-48704D0FD8F6}" destId="{CEF092C1-DB56-4DBF-B1A9-334FE17BAE07}" srcOrd="1" destOrd="0" parTransId="{1DA78D6E-05B9-400D-BF3E-39F2EDAFF622}" sibTransId="{D08DC5E0-FF93-47A1-9F73-173E4826C309}"/>
    <dgm:cxn modelId="{6ABA5A8C-AA67-4995-B958-0050552D3986}" type="presOf" srcId="{4D12B79F-6D33-4FCF-9FE1-5AB232A25ADF}" destId="{D2909455-D195-4DCB-8D70-1C389D0CC4F9}" srcOrd="0" destOrd="0" presId="urn:microsoft.com/office/officeart/2018/2/layout/IconVerticalSolidList"/>
    <dgm:cxn modelId="{F27D6E9D-D536-4BA1-809C-4067F1DACF76}" type="presOf" srcId="{CEF092C1-DB56-4DBF-B1A9-334FE17BAE07}" destId="{E3181955-D0A2-4AB4-8B40-0DC22C07579C}" srcOrd="0" destOrd="0" presId="urn:microsoft.com/office/officeart/2018/2/layout/IconVerticalSolidList"/>
    <dgm:cxn modelId="{67A92DB4-EFFD-4673-A240-471B05DF2F78}" type="presOf" srcId="{33AA2F57-26E7-40EF-8258-48704D0FD8F6}" destId="{4016DADA-A6A5-4576-B9C9-6EB5F4E7EC94}" srcOrd="0" destOrd="0" presId="urn:microsoft.com/office/officeart/2018/2/layout/IconVerticalSolidList"/>
    <dgm:cxn modelId="{CF66E7DF-965E-45A0-8720-316F5BC4010B}" type="presOf" srcId="{D8BC040F-17A7-43F7-9394-38EC5689D320}" destId="{94C46B6A-FF69-4AA0-8AAD-C825E9D31F3B}" srcOrd="0" destOrd="0" presId="urn:microsoft.com/office/officeart/2018/2/layout/IconVerticalSolidList"/>
    <dgm:cxn modelId="{A7A6D2E9-9FAD-4E8C-B8A4-E9F53143BE5A}" type="presOf" srcId="{8BCFD51D-8765-4E5B-BD87-7EC82CEA56FD}" destId="{3D767455-7832-40B8-8634-60CD17668866}" srcOrd="0" destOrd="0" presId="urn:microsoft.com/office/officeart/2018/2/layout/IconVerticalSolidList"/>
    <dgm:cxn modelId="{8FA56DF9-657F-4427-A072-E870E3AF813C}" srcId="{33AA2F57-26E7-40EF-8258-48704D0FD8F6}" destId="{4D12B79F-6D33-4FCF-9FE1-5AB232A25ADF}" srcOrd="3" destOrd="0" parTransId="{94745F44-7917-4BA3-B8CF-D6FF96DADD89}" sibTransId="{41812A6E-52D4-4638-BECC-EE467A7ED6FD}"/>
    <dgm:cxn modelId="{92DDACFD-FB20-4AF2-AD77-5D6ADF6BEB53}" srcId="{33AA2F57-26E7-40EF-8258-48704D0FD8F6}" destId="{41850C90-410D-47F8-9101-65EF0D64E755}" srcOrd="4" destOrd="0" parTransId="{E8E687EC-4866-4EDC-80B3-A7CF94B89FFE}" sibTransId="{47318DFD-DF42-49E5-9470-1AC88C3CA2EB}"/>
    <dgm:cxn modelId="{1EA38F59-9D55-4F64-91DD-081865AF90B1}" type="presParOf" srcId="{4016DADA-A6A5-4576-B9C9-6EB5F4E7EC94}" destId="{5307CAE7-7B59-4D1E-A822-2DF552D54F57}" srcOrd="0" destOrd="0" presId="urn:microsoft.com/office/officeart/2018/2/layout/IconVerticalSolidList"/>
    <dgm:cxn modelId="{77CB1606-48E9-4C1F-96A2-3CAD413715D9}" type="presParOf" srcId="{5307CAE7-7B59-4D1E-A822-2DF552D54F57}" destId="{BF663E99-27A6-4D0A-B0F3-23C5F04D7BC4}" srcOrd="0" destOrd="0" presId="urn:microsoft.com/office/officeart/2018/2/layout/IconVerticalSolidList"/>
    <dgm:cxn modelId="{AA0C2D8B-5F60-4F43-841A-0F8412A73F57}" type="presParOf" srcId="{5307CAE7-7B59-4D1E-A822-2DF552D54F57}" destId="{A7815B0C-C80E-4F5F-AFF6-5660F5DFCC38}" srcOrd="1" destOrd="0" presId="urn:microsoft.com/office/officeart/2018/2/layout/IconVerticalSolidList"/>
    <dgm:cxn modelId="{6C634C85-B10D-493D-9479-6741B8BE3F3F}" type="presParOf" srcId="{5307CAE7-7B59-4D1E-A822-2DF552D54F57}" destId="{59B43AEC-CB6B-4472-9F41-02FB412D0F78}" srcOrd="2" destOrd="0" presId="urn:microsoft.com/office/officeart/2018/2/layout/IconVerticalSolidList"/>
    <dgm:cxn modelId="{FA5CA40A-0E88-49FC-937F-F8FA73030A11}" type="presParOf" srcId="{5307CAE7-7B59-4D1E-A822-2DF552D54F57}" destId="{A34E4E0F-B9D0-4624-816C-CD3B8EF96A58}" srcOrd="3" destOrd="0" presId="urn:microsoft.com/office/officeart/2018/2/layout/IconVerticalSolidList"/>
    <dgm:cxn modelId="{B20F790A-EBAE-458B-8443-468520AEE484}" type="presParOf" srcId="{4016DADA-A6A5-4576-B9C9-6EB5F4E7EC94}" destId="{5EB633B5-3D20-4097-ABC0-CB850CBB35C6}" srcOrd="1" destOrd="0" presId="urn:microsoft.com/office/officeart/2018/2/layout/IconVerticalSolidList"/>
    <dgm:cxn modelId="{DEE4B158-C939-4876-B5D3-F15E36D0FC64}" type="presParOf" srcId="{4016DADA-A6A5-4576-B9C9-6EB5F4E7EC94}" destId="{B164C14F-D903-4644-A521-C66C0E19FE7F}" srcOrd="2" destOrd="0" presId="urn:microsoft.com/office/officeart/2018/2/layout/IconVerticalSolidList"/>
    <dgm:cxn modelId="{53B6E80F-95BC-404C-802A-3E9D24F38392}" type="presParOf" srcId="{B164C14F-D903-4644-A521-C66C0E19FE7F}" destId="{54C27D4B-CD3A-427E-A5FD-DC79CA12D0EA}" srcOrd="0" destOrd="0" presId="urn:microsoft.com/office/officeart/2018/2/layout/IconVerticalSolidList"/>
    <dgm:cxn modelId="{03294C55-502C-4077-9F15-7C6AAC6F0869}" type="presParOf" srcId="{B164C14F-D903-4644-A521-C66C0E19FE7F}" destId="{285DDAF9-BD94-4DF4-9D64-4AE961335119}" srcOrd="1" destOrd="0" presId="urn:microsoft.com/office/officeart/2018/2/layout/IconVerticalSolidList"/>
    <dgm:cxn modelId="{95B3DDD4-C908-469A-A37A-A1D641C3FE69}" type="presParOf" srcId="{B164C14F-D903-4644-A521-C66C0E19FE7F}" destId="{6392CBE9-2FC7-4867-9C74-5112BDCC4EFE}" srcOrd="2" destOrd="0" presId="urn:microsoft.com/office/officeart/2018/2/layout/IconVerticalSolidList"/>
    <dgm:cxn modelId="{892FBEAF-B46C-4476-97F2-06953BD58724}" type="presParOf" srcId="{B164C14F-D903-4644-A521-C66C0E19FE7F}" destId="{E3181955-D0A2-4AB4-8B40-0DC22C07579C}" srcOrd="3" destOrd="0" presId="urn:microsoft.com/office/officeart/2018/2/layout/IconVerticalSolidList"/>
    <dgm:cxn modelId="{3E5975BB-D280-429C-8390-0D8CC5BD659E}" type="presParOf" srcId="{4016DADA-A6A5-4576-B9C9-6EB5F4E7EC94}" destId="{734AEA3D-1D14-4AB4-98D2-8BDDDF88D0E5}" srcOrd="3" destOrd="0" presId="urn:microsoft.com/office/officeart/2018/2/layout/IconVerticalSolidList"/>
    <dgm:cxn modelId="{75BE2B42-47AD-412A-8114-07B18FB10340}" type="presParOf" srcId="{4016DADA-A6A5-4576-B9C9-6EB5F4E7EC94}" destId="{15E27E7A-9B32-4BB6-9B90-D40091978352}" srcOrd="4" destOrd="0" presId="urn:microsoft.com/office/officeart/2018/2/layout/IconVerticalSolidList"/>
    <dgm:cxn modelId="{9DC90A61-6029-4E37-BBE2-3D9372B71BA0}" type="presParOf" srcId="{15E27E7A-9B32-4BB6-9B90-D40091978352}" destId="{1D3BBACB-BF16-4122-9D31-67861A3B7A32}" srcOrd="0" destOrd="0" presId="urn:microsoft.com/office/officeart/2018/2/layout/IconVerticalSolidList"/>
    <dgm:cxn modelId="{91DC3351-305A-4F59-8B31-50E3764E4EBD}" type="presParOf" srcId="{15E27E7A-9B32-4BB6-9B90-D40091978352}" destId="{7D93B6FF-F050-4EEE-8046-6CFE91A562C4}" srcOrd="1" destOrd="0" presId="urn:microsoft.com/office/officeart/2018/2/layout/IconVerticalSolidList"/>
    <dgm:cxn modelId="{B1F335F4-1C94-4851-A38D-1DA198A62EE2}" type="presParOf" srcId="{15E27E7A-9B32-4BB6-9B90-D40091978352}" destId="{17D1C516-91B3-437F-BC47-103D9A639C1A}" srcOrd="2" destOrd="0" presId="urn:microsoft.com/office/officeart/2018/2/layout/IconVerticalSolidList"/>
    <dgm:cxn modelId="{A5152AA0-D7A4-4C3F-939A-C9DEED3D411F}" type="presParOf" srcId="{15E27E7A-9B32-4BB6-9B90-D40091978352}" destId="{3D767455-7832-40B8-8634-60CD17668866}" srcOrd="3" destOrd="0" presId="urn:microsoft.com/office/officeart/2018/2/layout/IconVerticalSolidList"/>
    <dgm:cxn modelId="{8EAD905D-F28A-4DD8-B3CC-3328B00983B4}" type="presParOf" srcId="{4016DADA-A6A5-4576-B9C9-6EB5F4E7EC94}" destId="{1C3241C6-871B-4BC0-9F09-5618987C1C3E}" srcOrd="5" destOrd="0" presId="urn:microsoft.com/office/officeart/2018/2/layout/IconVerticalSolidList"/>
    <dgm:cxn modelId="{E731771C-E6A5-4614-AA8D-F324E5629DD1}" type="presParOf" srcId="{4016DADA-A6A5-4576-B9C9-6EB5F4E7EC94}" destId="{A8C73ABA-76AE-4C65-920A-B4F63646750F}" srcOrd="6" destOrd="0" presId="urn:microsoft.com/office/officeart/2018/2/layout/IconVerticalSolidList"/>
    <dgm:cxn modelId="{5941B3BA-AEA3-41FC-8582-5C2188B2964B}" type="presParOf" srcId="{A8C73ABA-76AE-4C65-920A-B4F63646750F}" destId="{A50CF877-CFB1-417D-8C58-A27DDBAF7AF4}" srcOrd="0" destOrd="0" presId="urn:microsoft.com/office/officeart/2018/2/layout/IconVerticalSolidList"/>
    <dgm:cxn modelId="{56A98A6C-476C-4F48-B757-C98249844A9E}" type="presParOf" srcId="{A8C73ABA-76AE-4C65-920A-B4F63646750F}" destId="{C928507A-EFB2-41A2-8471-EB93F7970EA3}" srcOrd="1" destOrd="0" presId="urn:microsoft.com/office/officeart/2018/2/layout/IconVerticalSolidList"/>
    <dgm:cxn modelId="{77CB23B1-AE96-4E69-9B60-093379A3723E}" type="presParOf" srcId="{A8C73ABA-76AE-4C65-920A-B4F63646750F}" destId="{195CA719-9F11-4126-AF59-56E04E5D10F0}" srcOrd="2" destOrd="0" presId="urn:microsoft.com/office/officeart/2018/2/layout/IconVerticalSolidList"/>
    <dgm:cxn modelId="{96759024-F88C-4A85-9B14-D9E61A28F9B2}" type="presParOf" srcId="{A8C73ABA-76AE-4C65-920A-B4F63646750F}" destId="{D2909455-D195-4DCB-8D70-1C389D0CC4F9}" srcOrd="3" destOrd="0" presId="urn:microsoft.com/office/officeart/2018/2/layout/IconVerticalSolidList"/>
    <dgm:cxn modelId="{2DE925D8-05BC-4D43-B94C-F4B905654FAD}" type="presParOf" srcId="{4016DADA-A6A5-4576-B9C9-6EB5F4E7EC94}" destId="{67DE8EC4-FA6B-4CF8-A682-772F51FF55E3}" srcOrd="7" destOrd="0" presId="urn:microsoft.com/office/officeart/2018/2/layout/IconVerticalSolidList"/>
    <dgm:cxn modelId="{0A7F6CC3-25C1-4E1F-B317-9F68FE751A9A}" type="presParOf" srcId="{4016DADA-A6A5-4576-B9C9-6EB5F4E7EC94}" destId="{933E1B2D-43F6-44D2-9B04-3F45F946CC27}" srcOrd="8" destOrd="0" presId="urn:microsoft.com/office/officeart/2018/2/layout/IconVerticalSolidList"/>
    <dgm:cxn modelId="{BE40EA39-569F-46F6-8731-450029D36470}" type="presParOf" srcId="{933E1B2D-43F6-44D2-9B04-3F45F946CC27}" destId="{54375127-6880-4D5C-9975-FEF014F4E939}" srcOrd="0" destOrd="0" presId="urn:microsoft.com/office/officeart/2018/2/layout/IconVerticalSolidList"/>
    <dgm:cxn modelId="{1ED1DBC9-E49A-4A6C-90F8-E679209432F0}" type="presParOf" srcId="{933E1B2D-43F6-44D2-9B04-3F45F946CC27}" destId="{49E6BF57-69DD-4CA2-B61C-6B42DEFE5A91}" srcOrd="1" destOrd="0" presId="urn:microsoft.com/office/officeart/2018/2/layout/IconVerticalSolidList"/>
    <dgm:cxn modelId="{AA464DF5-8C11-4922-91C5-901C9FF9F57A}" type="presParOf" srcId="{933E1B2D-43F6-44D2-9B04-3F45F946CC27}" destId="{BCB9644B-3F62-41EE-87B2-3AF702F005AC}" srcOrd="2" destOrd="0" presId="urn:microsoft.com/office/officeart/2018/2/layout/IconVerticalSolidList"/>
    <dgm:cxn modelId="{2A09EC39-572A-48B0-A7D8-D150BF2560E4}" type="presParOf" srcId="{933E1B2D-43F6-44D2-9B04-3F45F946CC27}" destId="{B1281582-9884-40D1-9CE2-4F1521CC5151}" srcOrd="3" destOrd="0" presId="urn:microsoft.com/office/officeart/2018/2/layout/IconVerticalSolidList"/>
    <dgm:cxn modelId="{70F71C3C-B7B2-490A-B76F-076E13F36DFF}" type="presParOf" srcId="{4016DADA-A6A5-4576-B9C9-6EB5F4E7EC94}" destId="{B05BB0CB-03AA-4A09-9EA4-EC1481476062}" srcOrd="9" destOrd="0" presId="urn:microsoft.com/office/officeart/2018/2/layout/IconVerticalSolidList"/>
    <dgm:cxn modelId="{4B750060-6797-4E51-9D39-BCFB3F239121}" type="presParOf" srcId="{4016DADA-A6A5-4576-B9C9-6EB5F4E7EC94}" destId="{55658FAC-A75A-41EF-8BC4-48D2E7170BCB}" srcOrd="10" destOrd="0" presId="urn:microsoft.com/office/officeart/2018/2/layout/IconVerticalSolidList"/>
    <dgm:cxn modelId="{C5946B09-7202-475E-A239-323C30FB4DA2}" type="presParOf" srcId="{55658FAC-A75A-41EF-8BC4-48D2E7170BCB}" destId="{807B49B1-1A63-4C6B-87B6-FE1E40A035C3}" srcOrd="0" destOrd="0" presId="urn:microsoft.com/office/officeart/2018/2/layout/IconVerticalSolidList"/>
    <dgm:cxn modelId="{9DA03434-1338-48AF-B7CD-370F5DEBA843}" type="presParOf" srcId="{55658FAC-A75A-41EF-8BC4-48D2E7170BCB}" destId="{23B10E51-D28C-4865-A927-38AA0E81DA69}" srcOrd="1" destOrd="0" presId="urn:microsoft.com/office/officeart/2018/2/layout/IconVerticalSolidList"/>
    <dgm:cxn modelId="{D9C54786-49AB-44E4-8521-E1D0BB9E88AB}" type="presParOf" srcId="{55658FAC-A75A-41EF-8BC4-48D2E7170BCB}" destId="{8B429C7C-5EA5-40E2-9D28-A8612AD4F8D6}" srcOrd="2" destOrd="0" presId="urn:microsoft.com/office/officeart/2018/2/layout/IconVerticalSolidList"/>
    <dgm:cxn modelId="{730436AB-7E8A-457F-A531-1BD35810F1CE}" type="presParOf" srcId="{55658FAC-A75A-41EF-8BC4-48D2E7170BCB}" destId="{4D5CD86F-96DA-4B0C-AB1D-509D7A0C16BA}" srcOrd="3" destOrd="0" presId="urn:microsoft.com/office/officeart/2018/2/layout/IconVerticalSolidList"/>
    <dgm:cxn modelId="{6AA62F62-4F6E-4A2B-AB6F-36152FDA6F1B}" type="presParOf" srcId="{4016DADA-A6A5-4576-B9C9-6EB5F4E7EC94}" destId="{F1492667-ECE6-4261-AA4C-31ACB5C8DA3D}" srcOrd="11" destOrd="0" presId="urn:microsoft.com/office/officeart/2018/2/layout/IconVerticalSolidList"/>
    <dgm:cxn modelId="{DD333465-4173-423C-AA34-214D1ACB11D2}" type="presParOf" srcId="{4016DADA-A6A5-4576-B9C9-6EB5F4E7EC94}" destId="{C76FD3A9-B40B-4EA4-8A31-D8D8CED4B0C7}" srcOrd="12" destOrd="0" presId="urn:microsoft.com/office/officeart/2018/2/layout/IconVerticalSolidList"/>
    <dgm:cxn modelId="{E8B0DA13-E60C-4C32-AF3C-CC2CE3C3D175}" type="presParOf" srcId="{C76FD3A9-B40B-4EA4-8A31-D8D8CED4B0C7}" destId="{58F9EF4D-C778-40BF-90E4-18076F592277}" srcOrd="0" destOrd="0" presId="urn:microsoft.com/office/officeart/2018/2/layout/IconVerticalSolidList"/>
    <dgm:cxn modelId="{AE2DFF31-1C24-4A3F-A280-5E5BDF026139}" type="presParOf" srcId="{C76FD3A9-B40B-4EA4-8A31-D8D8CED4B0C7}" destId="{FEA3FF1A-9005-44E4-AE57-D55E61015C4C}" srcOrd="1" destOrd="0" presId="urn:microsoft.com/office/officeart/2018/2/layout/IconVerticalSolidList"/>
    <dgm:cxn modelId="{FF285EBC-841C-48A7-8416-2E3C997FCD5B}" type="presParOf" srcId="{C76FD3A9-B40B-4EA4-8A31-D8D8CED4B0C7}" destId="{55BB8C9C-6A95-47DF-8E5A-2E3B9234F3CC}" srcOrd="2" destOrd="0" presId="urn:microsoft.com/office/officeart/2018/2/layout/IconVerticalSolidList"/>
    <dgm:cxn modelId="{00962744-9829-43E5-A557-36E0C1B7CE65}" type="presParOf" srcId="{C76FD3A9-B40B-4EA4-8A31-D8D8CED4B0C7}" destId="{94C46B6A-FF69-4AA0-8AAD-C825E9D31F3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AA2F57-26E7-40EF-8258-48704D0FD8F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D003727-3800-4BDE-BC16-EDEF97AD4B1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2:30-2:40: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gm:t>
    </dgm:pt>
    <dgm:pt modelId="{78634BB0-6402-4898-8CD7-1BA7BE6B91F7}" type="parTrans" cxnId="{0A09CC3E-AE99-4C5A-9077-B3C968621F5A}">
      <dgm:prSet/>
      <dgm:spPr/>
      <dgm:t>
        <a:bodyPr/>
        <a:lstStyle/>
        <a:p>
          <a:endParaRPr lang="en-US"/>
        </a:p>
      </dgm:t>
    </dgm:pt>
    <dgm:pt modelId="{D073342C-C650-4C34-872A-AE8E151B9AF4}" type="sibTrans" cxnId="{0A09CC3E-AE99-4C5A-9077-B3C968621F5A}">
      <dgm:prSet/>
      <dgm:spPr/>
      <dgm:t>
        <a:bodyPr/>
        <a:lstStyle/>
        <a:p>
          <a:endParaRPr lang="en-US"/>
        </a:p>
      </dgm:t>
    </dgm:pt>
    <dgm:pt modelId="{4D12B79F-6D33-4FCF-9FE1-5AB232A25A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>
              <a:latin typeface="Calibri Light" panose="020F0302020204030204"/>
            </a:rPr>
            <a:t>3:15 – 3:45: </a:t>
          </a:r>
          <a:r>
            <a:rPr lang="en-US" b="1">
              <a:latin typeface="Calibri Light" panose="020F0302020204030204"/>
            </a:rPr>
            <a:t>Applying student needs to own module – Quick Form</a:t>
          </a:r>
          <a:endParaRPr lang="en-US" b="1"/>
        </a:p>
      </dgm:t>
    </dgm:pt>
    <dgm:pt modelId="{94745F44-7917-4BA3-B8CF-D6FF96DADD89}" type="parTrans" cxnId="{8FA56DF9-657F-4427-A072-E870E3AF813C}">
      <dgm:prSet/>
      <dgm:spPr/>
      <dgm:t>
        <a:bodyPr/>
        <a:lstStyle/>
        <a:p>
          <a:endParaRPr lang="en-US"/>
        </a:p>
      </dgm:t>
    </dgm:pt>
    <dgm:pt modelId="{41812A6E-52D4-4638-BECC-EE467A7ED6FD}" type="sibTrans" cxnId="{8FA56DF9-657F-4427-A072-E870E3AF813C}">
      <dgm:prSet/>
      <dgm:spPr/>
      <dgm:t>
        <a:bodyPr/>
        <a:lstStyle/>
        <a:p>
          <a:endParaRPr lang="en-US"/>
        </a:p>
      </dgm:t>
    </dgm:pt>
    <dgm:pt modelId="{41850C90-410D-47F8-9101-65EF0D64E75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3:45 – 4:00: </a:t>
          </a:r>
          <a:r>
            <a:rPr lang="en-US" b="1">
              <a:latin typeface="Calibri Light" panose="020F0302020204030204"/>
            </a:rPr>
            <a:t>Tea &amp;Cake Refill</a:t>
          </a:r>
        </a:p>
      </dgm:t>
    </dgm:pt>
    <dgm:pt modelId="{E8E687EC-4866-4EDC-80B3-A7CF94B89FFE}" type="parTrans" cxnId="{92DDACFD-FB20-4AF2-AD77-5D6ADF6BEB53}">
      <dgm:prSet/>
      <dgm:spPr/>
      <dgm:t>
        <a:bodyPr/>
        <a:lstStyle/>
        <a:p>
          <a:endParaRPr lang="en-US"/>
        </a:p>
      </dgm:t>
    </dgm:pt>
    <dgm:pt modelId="{47318DFD-DF42-49E5-9470-1AC88C3CA2EB}" type="sibTrans" cxnId="{92DDACFD-FB20-4AF2-AD77-5D6ADF6BEB53}">
      <dgm:prSet/>
      <dgm:spPr/>
      <dgm:t>
        <a:bodyPr/>
        <a:lstStyle/>
        <a:p>
          <a:endParaRPr lang="en-US"/>
        </a:p>
      </dgm:t>
    </dgm:pt>
    <dgm:pt modelId="{8BCFD51D-8765-4E5B-BD87-7EC82CEA56FD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2:55 – 3:15: </a:t>
          </a:r>
          <a:r>
            <a:rPr lang="en-US" b="1">
              <a:latin typeface="Calibri Light" panose="020F0302020204030204"/>
            </a:rPr>
            <a:t>Introduction</a:t>
          </a:r>
          <a:r>
            <a:rPr lang="en-US" b="1"/>
            <a:t> </a:t>
          </a:r>
          <a:r>
            <a:rPr lang="en-US" b="1">
              <a:latin typeface="Calibri Light" panose="020F0302020204030204"/>
            </a:rPr>
            <a:t>to</a:t>
          </a:r>
          <a:r>
            <a:rPr lang="en-US" b="1"/>
            <a:t> the CUES Project</a:t>
          </a:r>
          <a:r>
            <a:rPr lang="en-US" b="1">
              <a:latin typeface="Calibri Light" panose="020F0302020204030204"/>
            </a:rPr>
            <a:t> &amp; Findings</a:t>
          </a:r>
          <a:endParaRPr lang="en-US" b="1"/>
        </a:p>
      </dgm:t>
    </dgm:pt>
    <dgm:pt modelId="{DD60E836-6F5D-4484-AB93-C9B41CA172BF}" type="parTrans" cxnId="{68A4144C-E8F6-4F25-A417-AA2FB9F2344F}">
      <dgm:prSet/>
      <dgm:spPr/>
    </dgm:pt>
    <dgm:pt modelId="{B4317C21-174F-4DC5-9650-891673207D8E}" type="sibTrans" cxnId="{68A4144C-E8F6-4F25-A417-AA2FB9F2344F}">
      <dgm:prSet/>
      <dgm:spPr/>
      <dgm:t>
        <a:bodyPr/>
        <a:lstStyle/>
        <a:p>
          <a:endParaRPr lang="en-GB"/>
        </a:p>
      </dgm:t>
    </dgm:pt>
    <dgm:pt modelId="{CEF092C1-DB56-4DBF-B1A9-334FE17BAE07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gm:t>
    </dgm:pt>
    <dgm:pt modelId="{1DA78D6E-05B9-400D-BF3E-39F2EDAFF622}" type="parTrans" cxnId="{9E692B7D-8859-4106-860D-019937F90D82}">
      <dgm:prSet/>
      <dgm:spPr/>
    </dgm:pt>
    <dgm:pt modelId="{D08DC5E0-FF93-47A1-9F73-173E4826C309}" type="sibTrans" cxnId="{9E692B7D-8859-4106-860D-019937F90D82}">
      <dgm:prSet/>
      <dgm:spPr/>
      <dgm:t>
        <a:bodyPr/>
        <a:lstStyle/>
        <a:p>
          <a:endParaRPr lang="en-GB"/>
        </a:p>
      </dgm:t>
    </dgm:pt>
    <dgm:pt modelId="{2A22F9B8-CCBC-4E7D-BA14-5CEA4826D10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4:00-4:50: </a:t>
          </a:r>
          <a:r>
            <a:rPr lang="en-US" b="1">
              <a:latin typeface="Calibri Light" panose="020F0302020204030204"/>
            </a:rPr>
            <a:t>Small Group Brainstorm</a:t>
          </a:r>
          <a:endParaRPr lang="en-GB" b="1"/>
        </a:p>
      </dgm:t>
    </dgm:pt>
    <dgm:pt modelId="{408132AB-EDCA-4BDB-86FC-DE36058F24FA}" type="parTrans" cxnId="{823C7B3C-9762-43F5-B948-3ED4F3191617}">
      <dgm:prSet/>
      <dgm:spPr/>
    </dgm:pt>
    <dgm:pt modelId="{E117B264-1731-45EB-9256-E1C3BB1F1C52}" type="sibTrans" cxnId="{823C7B3C-9762-43F5-B948-3ED4F3191617}">
      <dgm:prSet/>
      <dgm:spPr/>
      <dgm:t>
        <a:bodyPr/>
        <a:lstStyle/>
        <a:p>
          <a:endParaRPr lang="en-GB"/>
        </a:p>
      </dgm:t>
    </dgm:pt>
    <dgm:pt modelId="{D8BC040F-17A7-43F7-9394-38EC5689D320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4:50-5:00: </a:t>
          </a:r>
          <a:r>
            <a:rPr lang="en-US" b="1">
              <a:latin typeface="Calibri Light" panose="020F0302020204030204"/>
            </a:rPr>
            <a:t>Wrap up menti</a:t>
          </a:r>
        </a:p>
      </dgm:t>
    </dgm:pt>
    <dgm:pt modelId="{F98C8214-8EC2-47DC-9ABE-3A926BDB0065}" type="parTrans" cxnId="{D4E9E879-97CE-4D77-BA65-AA6870C22F4E}">
      <dgm:prSet/>
      <dgm:spPr/>
    </dgm:pt>
    <dgm:pt modelId="{C711AE06-2536-46AA-8C69-4080AFADAB06}" type="sibTrans" cxnId="{D4E9E879-97CE-4D77-BA65-AA6870C22F4E}">
      <dgm:prSet/>
      <dgm:spPr/>
      <dgm:t>
        <a:bodyPr/>
        <a:lstStyle/>
        <a:p>
          <a:endParaRPr lang="en-GB"/>
        </a:p>
      </dgm:t>
    </dgm:pt>
    <dgm:pt modelId="{4016DADA-A6A5-4576-B9C9-6EB5F4E7EC94}" type="pres">
      <dgm:prSet presAssocID="{33AA2F57-26E7-40EF-8258-48704D0FD8F6}" presName="root" presStyleCnt="0">
        <dgm:presLayoutVars>
          <dgm:dir/>
          <dgm:resizeHandles val="exact"/>
        </dgm:presLayoutVars>
      </dgm:prSet>
      <dgm:spPr/>
    </dgm:pt>
    <dgm:pt modelId="{5307CAE7-7B59-4D1E-A822-2DF552D54F57}" type="pres">
      <dgm:prSet presAssocID="{FD003727-3800-4BDE-BC16-EDEF97AD4B1F}" presName="compNode" presStyleCnt="0"/>
      <dgm:spPr/>
    </dgm:pt>
    <dgm:pt modelId="{BF663E99-27A6-4D0A-B0F3-23C5F04D7BC4}" type="pres">
      <dgm:prSet presAssocID="{FD003727-3800-4BDE-BC16-EDEF97AD4B1F}" presName="bgRect" presStyleLbl="bgShp" presStyleIdx="0" presStyleCnt="7"/>
      <dgm:spPr>
        <a:solidFill>
          <a:schemeClr val="bg1"/>
        </a:solidFill>
      </dgm:spPr>
    </dgm:pt>
    <dgm:pt modelId="{A7815B0C-C80E-4F5F-AFF6-5660F5DFCC38}" type="pres">
      <dgm:prSet presAssocID="{FD003727-3800-4BDE-BC16-EDEF97AD4B1F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9B43AEC-CB6B-4472-9F41-02FB412D0F78}" type="pres">
      <dgm:prSet presAssocID="{FD003727-3800-4BDE-BC16-EDEF97AD4B1F}" presName="spaceRect" presStyleCnt="0"/>
      <dgm:spPr/>
    </dgm:pt>
    <dgm:pt modelId="{A34E4E0F-B9D0-4624-816C-CD3B8EF96A58}" type="pres">
      <dgm:prSet presAssocID="{FD003727-3800-4BDE-BC16-EDEF97AD4B1F}" presName="parTx" presStyleLbl="revTx" presStyleIdx="0" presStyleCnt="7">
        <dgm:presLayoutVars>
          <dgm:chMax val="0"/>
          <dgm:chPref val="0"/>
        </dgm:presLayoutVars>
      </dgm:prSet>
      <dgm:spPr/>
    </dgm:pt>
    <dgm:pt modelId="{5EB633B5-3D20-4097-ABC0-CB850CBB35C6}" type="pres">
      <dgm:prSet presAssocID="{D073342C-C650-4C34-872A-AE8E151B9AF4}" presName="sibTrans" presStyleCnt="0"/>
      <dgm:spPr/>
    </dgm:pt>
    <dgm:pt modelId="{B164C14F-D903-4644-A521-C66C0E19FE7F}" type="pres">
      <dgm:prSet presAssocID="{CEF092C1-DB56-4DBF-B1A9-334FE17BAE07}" presName="compNode" presStyleCnt="0"/>
      <dgm:spPr/>
    </dgm:pt>
    <dgm:pt modelId="{54C27D4B-CD3A-427E-A5FD-DC79CA12D0EA}" type="pres">
      <dgm:prSet presAssocID="{CEF092C1-DB56-4DBF-B1A9-334FE17BAE07}" presName="bgRect" presStyleLbl="bgShp" presStyleIdx="1" presStyleCnt="7"/>
      <dgm:spPr>
        <a:solidFill>
          <a:schemeClr val="bg1"/>
        </a:solidFill>
      </dgm:spPr>
    </dgm:pt>
    <dgm:pt modelId="{285DDAF9-BD94-4DF4-9D64-4AE961335119}" type="pres">
      <dgm:prSet presAssocID="{CEF092C1-DB56-4DBF-B1A9-334FE17BAE07}" presName="iconRect" presStyleLbl="node1" presStyleIdx="1" presStyleCnt="7"/>
      <dgm:spPr/>
    </dgm:pt>
    <dgm:pt modelId="{6392CBE9-2FC7-4867-9C74-5112BDCC4EFE}" type="pres">
      <dgm:prSet presAssocID="{CEF092C1-DB56-4DBF-B1A9-334FE17BAE07}" presName="spaceRect" presStyleCnt="0"/>
      <dgm:spPr/>
    </dgm:pt>
    <dgm:pt modelId="{E3181955-D0A2-4AB4-8B40-0DC22C07579C}" type="pres">
      <dgm:prSet presAssocID="{CEF092C1-DB56-4DBF-B1A9-334FE17BAE07}" presName="parTx" presStyleLbl="revTx" presStyleIdx="1" presStyleCnt="7">
        <dgm:presLayoutVars>
          <dgm:chMax val="0"/>
          <dgm:chPref val="0"/>
        </dgm:presLayoutVars>
      </dgm:prSet>
      <dgm:spPr/>
    </dgm:pt>
    <dgm:pt modelId="{734AEA3D-1D14-4AB4-98D2-8BDDDF88D0E5}" type="pres">
      <dgm:prSet presAssocID="{D08DC5E0-FF93-47A1-9F73-173E4826C309}" presName="sibTrans" presStyleCnt="0"/>
      <dgm:spPr/>
    </dgm:pt>
    <dgm:pt modelId="{15E27E7A-9B32-4BB6-9B90-D40091978352}" type="pres">
      <dgm:prSet presAssocID="{8BCFD51D-8765-4E5B-BD87-7EC82CEA56FD}" presName="compNode" presStyleCnt="0"/>
      <dgm:spPr/>
    </dgm:pt>
    <dgm:pt modelId="{1D3BBACB-BF16-4122-9D31-67861A3B7A32}" type="pres">
      <dgm:prSet presAssocID="{8BCFD51D-8765-4E5B-BD87-7EC82CEA56FD}" presName="bgRect" presStyleLbl="bgShp" presStyleIdx="2" presStyleCnt="7"/>
      <dgm:spPr>
        <a:solidFill>
          <a:schemeClr val="bg1"/>
        </a:solidFill>
      </dgm:spPr>
    </dgm:pt>
    <dgm:pt modelId="{7D93B6FF-F050-4EEE-8046-6CFE91A562C4}" type="pres">
      <dgm:prSet presAssocID="{8BCFD51D-8765-4E5B-BD87-7EC82CEA56FD}" presName="iconRect" presStyleLbl="node1" presStyleIdx="2" presStyleCnt="7"/>
      <dgm:spPr/>
    </dgm:pt>
    <dgm:pt modelId="{17D1C516-91B3-437F-BC47-103D9A639C1A}" type="pres">
      <dgm:prSet presAssocID="{8BCFD51D-8765-4E5B-BD87-7EC82CEA56FD}" presName="spaceRect" presStyleCnt="0"/>
      <dgm:spPr/>
    </dgm:pt>
    <dgm:pt modelId="{3D767455-7832-40B8-8634-60CD17668866}" type="pres">
      <dgm:prSet presAssocID="{8BCFD51D-8765-4E5B-BD87-7EC82CEA56FD}" presName="parTx" presStyleLbl="revTx" presStyleIdx="2" presStyleCnt="7">
        <dgm:presLayoutVars>
          <dgm:chMax val="0"/>
          <dgm:chPref val="0"/>
        </dgm:presLayoutVars>
      </dgm:prSet>
      <dgm:spPr/>
    </dgm:pt>
    <dgm:pt modelId="{1C3241C6-871B-4BC0-9F09-5618987C1C3E}" type="pres">
      <dgm:prSet presAssocID="{B4317C21-174F-4DC5-9650-891673207D8E}" presName="sibTrans" presStyleCnt="0"/>
      <dgm:spPr/>
    </dgm:pt>
    <dgm:pt modelId="{A8C73ABA-76AE-4C65-920A-B4F63646750F}" type="pres">
      <dgm:prSet presAssocID="{4D12B79F-6D33-4FCF-9FE1-5AB232A25ADF}" presName="compNode" presStyleCnt="0"/>
      <dgm:spPr/>
    </dgm:pt>
    <dgm:pt modelId="{A50CF877-CFB1-417D-8C58-A27DDBAF7AF4}" type="pres">
      <dgm:prSet presAssocID="{4D12B79F-6D33-4FCF-9FE1-5AB232A25ADF}" presName="bgRect" presStyleLbl="bgShp" presStyleIdx="3" presStyleCnt="7"/>
      <dgm:spPr>
        <a:solidFill>
          <a:schemeClr val="bg1"/>
        </a:solidFill>
      </dgm:spPr>
    </dgm:pt>
    <dgm:pt modelId="{C928507A-EFB2-41A2-8471-EB93F7970EA3}" type="pres">
      <dgm:prSet presAssocID="{4D12B79F-6D33-4FCF-9FE1-5AB232A25ADF}" presName="iconRect" presStyleLbl="node1" presStyleIdx="3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95CA719-9F11-4126-AF59-56E04E5D10F0}" type="pres">
      <dgm:prSet presAssocID="{4D12B79F-6D33-4FCF-9FE1-5AB232A25ADF}" presName="spaceRect" presStyleCnt="0"/>
      <dgm:spPr/>
    </dgm:pt>
    <dgm:pt modelId="{D2909455-D195-4DCB-8D70-1C389D0CC4F9}" type="pres">
      <dgm:prSet presAssocID="{4D12B79F-6D33-4FCF-9FE1-5AB232A25ADF}" presName="parTx" presStyleLbl="revTx" presStyleIdx="3" presStyleCnt="7">
        <dgm:presLayoutVars>
          <dgm:chMax val="0"/>
          <dgm:chPref val="0"/>
        </dgm:presLayoutVars>
      </dgm:prSet>
      <dgm:spPr/>
    </dgm:pt>
    <dgm:pt modelId="{67DE8EC4-FA6B-4CF8-A682-772F51FF55E3}" type="pres">
      <dgm:prSet presAssocID="{41812A6E-52D4-4638-BECC-EE467A7ED6FD}" presName="sibTrans" presStyleCnt="0"/>
      <dgm:spPr/>
    </dgm:pt>
    <dgm:pt modelId="{933E1B2D-43F6-44D2-9B04-3F45F946CC27}" type="pres">
      <dgm:prSet presAssocID="{41850C90-410D-47F8-9101-65EF0D64E755}" presName="compNode" presStyleCnt="0"/>
      <dgm:spPr/>
    </dgm:pt>
    <dgm:pt modelId="{54375127-6880-4D5C-9975-FEF014F4E939}" type="pres">
      <dgm:prSet presAssocID="{41850C90-410D-47F8-9101-65EF0D64E755}" presName="bgRect" presStyleLbl="bgShp" presStyleIdx="4" presStyleCnt="7"/>
      <dgm:spPr>
        <a:solidFill>
          <a:schemeClr val="bg1"/>
        </a:solidFill>
      </dgm:spPr>
    </dgm:pt>
    <dgm:pt modelId="{49E6BF57-69DD-4CA2-B61C-6B42DEFE5A91}" type="pres">
      <dgm:prSet presAssocID="{41850C90-410D-47F8-9101-65EF0D64E755}" presName="iconRect" presStyleLbl="nod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BCB9644B-3F62-41EE-87B2-3AF702F005AC}" type="pres">
      <dgm:prSet presAssocID="{41850C90-410D-47F8-9101-65EF0D64E755}" presName="spaceRect" presStyleCnt="0"/>
      <dgm:spPr/>
    </dgm:pt>
    <dgm:pt modelId="{B1281582-9884-40D1-9CE2-4F1521CC5151}" type="pres">
      <dgm:prSet presAssocID="{41850C90-410D-47F8-9101-65EF0D64E755}" presName="parTx" presStyleLbl="revTx" presStyleIdx="4" presStyleCnt="7">
        <dgm:presLayoutVars>
          <dgm:chMax val="0"/>
          <dgm:chPref val="0"/>
        </dgm:presLayoutVars>
      </dgm:prSet>
      <dgm:spPr/>
    </dgm:pt>
    <dgm:pt modelId="{B05BB0CB-03AA-4A09-9EA4-EC1481476062}" type="pres">
      <dgm:prSet presAssocID="{47318DFD-DF42-49E5-9470-1AC88C3CA2EB}" presName="sibTrans" presStyleCnt="0"/>
      <dgm:spPr/>
    </dgm:pt>
    <dgm:pt modelId="{55658FAC-A75A-41EF-8BC4-48D2E7170BCB}" type="pres">
      <dgm:prSet presAssocID="{2A22F9B8-CCBC-4E7D-BA14-5CEA4826D10A}" presName="compNode" presStyleCnt="0"/>
      <dgm:spPr/>
    </dgm:pt>
    <dgm:pt modelId="{807B49B1-1A63-4C6B-87B6-FE1E40A035C3}" type="pres">
      <dgm:prSet presAssocID="{2A22F9B8-CCBC-4E7D-BA14-5CEA4826D10A}" presName="bgRect" presStyleLbl="bgShp" presStyleIdx="5" presStyleCnt="7"/>
      <dgm:spPr>
        <a:solidFill>
          <a:schemeClr val="bg1"/>
        </a:solidFill>
      </dgm:spPr>
    </dgm:pt>
    <dgm:pt modelId="{23B10E51-D28C-4865-A927-38AA0E81DA69}" type="pres">
      <dgm:prSet presAssocID="{2A22F9B8-CCBC-4E7D-BA14-5CEA4826D10A}" presName="iconRect" presStyleLbl="node1" presStyleIdx="5" presStyleCnt="7"/>
      <dgm:spPr/>
    </dgm:pt>
    <dgm:pt modelId="{8B429C7C-5EA5-40E2-9D28-A8612AD4F8D6}" type="pres">
      <dgm:prSet presAssocID="{2A22F9B8-CCBC-4E7D-BA14-5CEA4826D10A}" presName="spaceRect" presStyleCnt="0"/>
      <dgm:spPr/>
    </dgm:pt>
    <dgm:pt modelId="{4D5CD86F-96DA-4B0C-AB1D-509D7A0C16BA}" type="pres">
      <dgm:prSet presAssocID="{2A22F9B8-CCBC-4E7D-BA14-5CEA4826D10A}" presName="parTx" presStyleLbl="revTx" presStyleIdx="5" presStyleCnt="7">
        <dgm:presLayoutVars>
          <dgm:chMax val="0"/>
          <dgm:chPref val="0"/>
        </dgm:presLayoutVars>
      </dgm:prSet>
      <dgm:spPr/>
    </dgm:pt>
    <dgm:pt modelId="{F1492667-ECE6-4261-AA4C-31ACB5C8DA3D}" type="pres">
      <dgm:prSet presAssocID="{E117B264-1731-45EB-9256-E1C3BB1F1C52}" presName="sibTrans" presStyleCnt="0"/>
      <dgm:spPr/>
    </dgm:pt>
    <dgm:pt modelId="{C76FD3A9-B40B-4EA4-8A31-D8D8CED4B0C7}" type="pres">
      <dgm:prSet presAssocID="{D8BC040F-17A7-43F7-9394-38EC5689D320}" presName="compNode" presStyleCnt="0"/>
      <dgm:spPr/>
    </dgm:pt>
    <dgm:pt modelId="{58F9EF4D-C778-40BF-90E4-18076F592277}" type="pres">
      <dgm:prSet presAssocID="{D8BC040F-17A7-43F7-9394-38EC5689D320}" presName="bgRect" presStyleLbl="bgShp" presStyleIdx="6" presStyleCnt="7"/>
      <dgm:spPr>
        <a:solidFill>
          <a:schemeClr val="bg1"/>
        </a:solidFill>
      </dgm:spPr>
    </dgm:pt>
    <dgm:pt modelId="{FEA3FF1A-9005-44E4-AE57-D55E61015C4C}" type="pres">
      <dgm:prSet presAssocID="{D8BC040F-17A7-43F7-9394-38EC5689D320}" presName="iconRect" presStyleLbl="node1" presStyleIdx="6" presStyleCnt="7"/>
      <dgm:spPr/>
    </dgm:pt>
    <dgm:pt modelId="{55BB8C9C-6A95-47DF-8E5A-2E3B9234F3CC}" type="pres">
      <dgm:prSet presAssocID="{D8BC040F-17A7-43F7-9394-38EC5689D320}" presName="spaceRect" presStyleCnt="0"/>
      <dgm:spPr/>
    </dgm:pt>
    <dgm:pt modelId="{94C46B6A-FF69-4AA0-8AAD-C825E9D31F3B}" type="pres">
      <dgm:prSet presAssocID="{D8BC040F-17A7-43F7-9394-38EC5689D320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6D88140F-18CB-4BE0-9A44-23BE3370609C}" type="presOf" srcId="{D8BC040F-17A7-43F7-9394-38EC5689D320}" destId="{94C46B6A-FF69-4AA0-8AAD-C825E9D31F3B}" srcOrd="0" destOrd="0" presId="urn:microsoft.com/office/officeart/2018/2/layout/IconVerticalSolidList"/>
    <dgm:cxn modelId="{E135033B-5E85-497A-B73E-635C4887E3F2}" type="presOf" srcId="{FD003727-3800-4BDE-BC16-EDEF97AD4B1F}" destId="{A34E4E0F-B9D0-4624-816C-CD3B8EF96A58}" srcOrd="0" destOrd="0" presId="urn:microsoft.com/office/officeart/2018/2/layout/IconVerticalSolidList"/>
    <dgm:cxn modelId="{823C7B3C-9762-43F5-B948-3ED4F3191617}" srcId="{33AA2F57-26E7-40EF-8258-48704D0FD8F6}" destId="{2A22F9B8-CCBC-4E7D-BA14-5CEA4826D10A}" srcOrd="5" destOrd="0" parTransId="{408132AB-EDCA-4BDB-86FC-DE36058F24FA}" sibTransId="{E117B264-1731-45EB-9256-E1C3BB1F1C52}"/>
    <dgm:cxn modelId="{0A09CC3E-AE99-4C5A-9077-B3C968621F5A}" srcId="{33AA2F57-26E7-40EF-8258-48704D0FD8F6}" destId="{FD003727-3800-4BDE-BC16-EDEF97AD4B1F}" srcOrd="0" destOrd="0" parTransId="{78634BB0-6402-4898-8CD7-1BA7BE6B91F7}" sibTransId="{D073342C-C650-4C34-872A-AE8E151B9AF4}"/>
    <dgm:cxn modelId="{B5102266-FB4E-4FD6-BC7F-B774930FBDFE}" type="presOf" srcId="{2A22F9B8-CCBC-4E7D-BA14-5CEA4826D10A}" destId="{4D5CD86F-96DA-4B0C-AB1D-509D7A0C16BA}" srcOrd="0" destOrd="0" presId="urn:microsoft.com/office/officeart/2018/2/layout/IconVerticalSolidList"/>
    <dgm:cxn modelId="{68A4144C-E8F6-4F25-A417-AA2FB9F2344F}" srcId="{33AA2F57-26E7-40EF-8258-48704D0FD8F6}" destId="{8BCFD51D-8765-4E5B-BD87-7EC82CEA56FD}" srcOrd="2" destOrd="0" parTransId="{DD60E836-6F5D-4484-AB93-C9B41CA172BF}" sibTransId="{B4317C21-174F-4DC5-9650-891673207D8E}"/>
    <dgm:cxn modelId="{6023E673-EC05-4DEB-BCC4-8B06FBEAB448}" type="presOf" srcId="{4D12B79F-6D33-4FCF-9FE1-5AB232A25ADF}" destId="{D2909455-D195-4DCB-8D70-1C389D0CC4F9}" srcOrd="0" destOrd="0" presId="urn:microsoft.com/office/officeart/2018/2/layout/IconVerticalSolidList"/>
    <dgm:cxn modelId="{D4E9E879-97CE-4D77-BA65-AA6870C22F4E}" srcId="{33AA2F57-26E7-40EF-8258-48704D0FD8F6}" destId="{D8BC040F-17A7-43F7-9394-38EC5689D320}" srcOrd="6" destOrd="0" parTransId="{F98C8214-8EC2-47DC-9ABE-3A926BDB0065}" sibTransId="{C711AE06-2536-46AA-8C69-4080AFADAB06}"/>
    <dgm:cxn modelId="{9E692B7D-8859-4106-860D-019937F90D82}" srcId="{33AA2F57-26E7-40EF-8258-48704D0FD8F6}" destId="{CEF092C1-DB56-4DBF-B1A9-334FE17BAE07}" srcOrd="1" destOrd="0" parTransId="{1DA78D6E-05B9-400D-BF3E-39F2EDAFF622}" sibTransId="{D08DC5E0-FF93-47A1-9F73-173E4826C309}"/>
    <dgm:cxn modelId="{5819F17E-3FCC-4972-AA82-30059B959B15}" type="presOf" srcId="{CEF092C1-DB56-4DBF-B1A9-334FE17BAE07}" destId="{E3181955-D0A2-4AB4-8B40-0DC22C07579C}" srcOrd="0" destOrd="0" presId="urn:microsoft.com/office/officeart/2018/2/layout/IconVerticalSolidList"/>
    <dgm:cxn modelId="{C46780A9-7408-46B7-9BC8-A4886C1E19C8}" type="presOf" srcId="{8BCFD51D-8765-4E5B-BD87-7EC82CEA56FD}" destId="{3D767455-7832-40B8-8634-60CD17668866}" srcOrd="0" destOrd="0" presId="urn:microsoft.com/office/officeart/2018/2/layout/IconVerticalSolidList"/>
    <dgm:cxn modelId="{67A92DB4-EFFD-4673-A240-471B05DF2F78}" type="presOf" srcId="{33AA2F57-26E7-40EF-8258-48704D0FD8F6}" destId="{4016DADA-A6A5-4576-B9C9-6EB5F4E7EC94}" srcOrd="0" destOrd="0" presId="urn:microsoft.com/office/officeart/2018/2/layout/IconVerticalSolidList"/>
    <dgm:cxn modelId="{F9AE59BA-F7F1-4033-9EB1-51ECC4CDE055}" type="presOf" srcId="{41850C90-410D-47F8-9101-65EF0D64E755}" destId="{B1281582-9884-40D1-9CE2-4F1521CC5151}" srcOrd="0" destOrd="0" presId="urn:microsoft.com/office/officeart/2018/2/layout/IconVerticalSolidList"/>
    <dgm:cxn modelId="{8FA56DF9-657F-4427-A072-E870E3AF813C}" srcId="{33AA2F57-26E7-40EF-8258-48704D0FD8F6}" destId="{4D12B79F-6D33-4FCF-9FE1-5AB232A25ADF}" srcOrd="3" destOrd="0" parTransId="{94745F44-7917-4BA3-B8CF-D6FF96DADD89}" sibTransId="{41812A6E-52D4-4638-BECC-EE467A7ED6FD}"/>
    <dgm:cxn modelId="{92DDACFD-FB20-4AF2-AD77-5D6ADF6BEB53}" srcId="{33AA2F57-26E7-40EF-8258-48704D0FD8F6}" destId="{41850C90-410D-47F8-9101-65EF0D64E755}" srcOrd="4" destOrd="0" parTransId="{E8E687EC-4866-4EDC-80B3-A7CF94B89FFE}" sibTransId="{47318DFD-DF42-49E5-9470-1AC88C3CA2EB}"/>
    <dgm:cxn modelId="{1EA38F59-9D55-4F64-91DD-081865AF90B1}" type="presParOf" srcId="{4016DADA-A6A5-4576-B9C9-6EB5F4E7EC94}" destId="{5307CAE7-7B59-4D1E-A822-2DF552D54F57}" srcOrd="0" destOrd="0" presId="urn:microsoft.com/office/officeart/2018/2/layout/IconVerticalSolidList"/>
    <dgm:cxn modelId="{0AF64EEE-5566-4024-B70D-15FD9A0F16FD}" type="presParOf" srcId="{5307CAE7-7B59-4D1E-A822-2DF552D54F57}" destId="{BF663E99-27A6-4D0A-B0F3-23C5F04D7BC4}" srcOrd="0" destOrd="0" presId="urn:microsoft.com/office/officeart/2018/2/layout/IconVerticalSolidList"/>
    <dgm:cxn modelId="{DA4C0764-F51F-4CB8-899A-4C8BC718EAE8}" type="presParOf" srcId="{5307CAE7-7B59-4D1E-A822-2DF552D54F57}" destId="{A7815B0C-C80E-4F5F-AFF6-5660F5DFCC38}" srcOrd="1" destOrd="0" presId="urn:microsoft.com/office/officeart/2018/2/layout/IconVerticalSolidList"/>
    <dgm:cxn modelId="{D4A9B218-196E-46C8-AE75-EE1E15F2DEE3}" type="presParOf" srcId="{5307CAE7-7B59-4D1E-A822-2DF552D54F57}" destId="{59B43AEC-CB6B-4472-9F41-02FB412D0F78}" srcOrd="2" destOrd="0" presId="urn:microsoft.com/office/officeart/2018/2/layout/IconVerticalSolidList"/>
    <dgm:cxn modelId="{8AB3CD63-CF1D-4461-A6C6-605A1C05EAB4}" type="presParOf" srcId="{5307CAE7-7B59-4D1E-A822-2DF552D54F57}" destId="{A34E4E0F-B9D0-4624-816C-CD3B8EF96A58}" srcOrd="3" destOrd="0" presId="urn:microsoft.com/office/officeart/2018/2/layout/IconVerticalSolidList"/>
    <dgm:cxn modelId="{B20F790A-EBAE-458B-8443-468520AEE484}" type="presParOf" srcId="{4016DADA-A6A5-4576-B9C9-6EB5F4E7EC94}" destId="{5EB633B5-3D20-4097-ABC0-CB850CBB35C6}" srcOrd="1" destOrd="0" presId="urn:microsoft.com/office/officeart/2018/2/layout/IconVerticalSolidList"/>
    <dgm:cxn modelId="{DEE4B158-C939-4876-B5D3-F15E36D0FC64}" type="presParOf" srcId="{4016DADA-A6A5-4576-B9C9-6EB5F4E7EC94}" destId="{B164C14F-D903-4644-A521-C66C0E19FE7F}" srcOrd="2" destOrd="0" presId="urn:microsoft.com/office/officeart/2018/2/layout/IconVerticalSolidList"/>
    <dgm:cxn modelId="{E0515B2B-7ABC-4D1F-9AD5-46FBAAB5AEE6}" type="presParOf" srcId="{B164C14F-D903-4644-A521-C66C0E19FE7F}" destId="{54C27D4B-CD3A-427E-A5FD-DC79CA12D0EA}" srcOrd="0" destOrd="0" presId="urn:microsoft.com/office/officeart/2018/2/layout/IconVerticalSolidList"/>
    <dgm:cxn modelId="{32AF1789-9862-4236-BB9A-316DF2616E2B}" type="presParOf" srcId="{B164C14F-D903-4644-A521-C66C0E19FE7F}" destId="{285DDAF9-BD94-4DF4-9D64-4AE961335119}" srcOrd="1" destOrd="0" presId="urn:microsoft.com/office/officeart/2018/2/layout/IconVerticalSolidList"/>
    <dgm:cxn modelId="{163EE68E-E8A4-43B2-BB63-972D92F87005}" type="presParOf" srcId="{B164C14F-D903-4644-A521-C66C0E19FE7F}" destId="{6392CBE9-2FC7-4867-9C74-5112BDCC4EFE}" srcOrd="2" destOrd="0" presId="urn:microsoft.com/office/officeart/2018/2/layout/IconVerticalSolidList"/>
    <dgm:cxn modelId="{590F8D9F-305A-4EF1-883A-03210161BBD7}" type="presParOf" srcId="{B164C14F-D903-4644-A521-C66C0E19FE7F}" destId="{E3181955-D0A2-4AB4-8B40-0DC22C07579C}" srcOrd="3" destOrd="0" presId="urn:microsoft.com/office/officeart/2018/2/layout/IconVerticalSolidList"/>
    <dgm:cxn modelId="{3E5975BB-D280-429C-8390-0D8CC5BD659E}" type="presParOf" srcId="{4016DADA-A6A5-4576-B9C9-6EB5F4E7EC94}" destId="{734AEA3D-1D14-4AB4-98D2-8BDDDF88D0E5}" srcOrd="3" destOrd="0" presId="urn:microsoft.com/office/officeart/2018/2/layout/IconVerticalSolidList"/>
    <dgm:cxn modelId="{75BE2B42-47AD-412A-8114-07B18FB10340}" type="presParOf" srcId="{4016DADA-A6A5-4576-B9C9-6EB5F4E7EC94}" destId="{15E27E7A-9B32-4BB6-9B90-D40091978352}" srcOrd="4" destOrd="0" presId="urn:microsoft.com/office/officeart/2018/2/layout/IconVerticalSolidList"/>
    <dgm:cxn modelId="{F300A9AA-5CDE-4244-B8BA-143FC95A89E6}" type="presParOf" srcId="{15E27E7A-9B32-4BB6-9B90-D40091978352}" destId="{1D3BBACB-BF16-4122-9D31-67861A3B7A32}" srcOrd="0" destOrd="0" presId="urn:microsoft.com/office/officeart/2018/2/layout/IconVerticalSolidList"/>
    <dgm:cxn modelId="{668B9717-343F-47F4-9E72-E70CDF758227}" type="presParOf" srcId="{15E27E7A-9B32-4BB6-9B90-D40091978352}" destId="{7D93B6FF-F050-4EEE-8046-6CFE91A562C4}" srcOrd="1" destOrd="0" presId="urn:microsoft.com/office/officeart/2018/2/layout/IconVerticalSolidList"/>
    <dgm:cxn modelId="{5DF3FBBC-778F-4E81-94F7-6A764FE92081}" type="presParOf" srcId="{15E27E7A-9B32-4BB6-9B90-D40091978352}" destId="{17D1C516-91B3-437F-BC47-103D9A639C1A}" srcOrd="2" destOrd="0" presId="urn:microsoft.com/office/officeart/2018/2/layout/IconVerticalSolidList"/>
    <dgm:cxn modelId="{690E11F2-4DE5-465F-8C1C-7ECC5C470C3D}" type="presParOf" srcId="{15E27E7A-9B32-4BB6-9B90-D40091978352}" destId="{3D767455-7832-40B8-8634-60CD17668866}" srcOrd="3" destOrd="0" presId="urn:microsoft.com/office/officeart/2018/2/layout/IconVerticalSolidList"/>
    <dgm:cxn modelId="{8EAD905D-F28A-4DD8-B3CC-3328B00983B4}" type="presParOf" srcId="{4016DADA-A6A5-4576-B9C9-6EB5F4E7EC94}" destId="{1C3241C6-871B-4BC0-9F09-5618987C1C3E}" srcOrd="5" destOrd="0" presId="urn:microsoft.com/office/officeart/2018/2/layout/IconVerticalSolidList"/>
    <dgm:cxn modelId="{E731771C-E6A5-4614-AA8D-F324E5629DD1}" type="presParOf" srcId="{4016DADA-A6A5-4576-B9C9-6EB5F4E7EC94}" destId="{A8C73ABA-76AE-4C65-920A-B4F63646750F}" srcOrd="6" destOrd="0" presId="urn:microsoft.com/office/officeart/2018/2/layout/IconVerticalSolidList"/>
    <dgm:cxn modelId="{B2A36DDC-1737-4209-B591-2863A7FF4F5B}" type="presParOf" srcId="{A8C73ABA-76AE-4C65-920A-B4F63646750F}" destId="{A50CF877-CFB1-417D-8C58-A27DDBAF7AF4}" srcOrd="0" destOrd="0" presId="urn:microsoft.com/office/officeart/2018/2/layout/IconVerticalSolidList"/>
    <dgm:cxn modelId="{3DEE9F84-97E2-4FF5-A899-9BF778119869}" type="presParOf" srcId="{A8C73ABA-76AE-4C65-920A-B4F63646750F}" destId="{C928507A-EFB2-41A2-8471-EB93F7970EA3}" srcOrd="1" destOrd="0" presId="urn:microsoft.com/office/officeart/2018/2/layout/IconVerticalSolidList"/>
    <dgm:cxn modelId="{82F6715E-26A3-4A7E-91C4-B62543927584}" type="presParOf" srcId="{A8C73ABA-76AE-4C65-920A-B4F63646750F}" destId="{195CA719-9F11-4126-AF59-56E04E5D10F0}" srcOrd="2" destOrd="0" presId="urn:microsoft.com/office/officeart/2018/2/layout/IconVerticalSolidList"/>
    <dgm:cxn modelId="{8C923100-AD3F-4948-97B0-DB42FCDF7D17}" type="presParOf" srcId="{A8C73ABA-76AE-4C65-920A-B4F63646750F}" destId="{D2909455-D195-4DCB-8D70-1C389D0CC4F9}" srcOrd="3" destOrd="0" presId="urn:microsoft.com/office/officeart/2018/2/layout/IconVerticalSolidList"/>
    <dgm:cxn modelId="{2DE925D8-05BC-4D43-B94C-F4B905654FAD}" type="presParOf" srcId="{4016DADA-A6A5-4576-B9C9-6EB5F4E7EC94}" destId="{67DE8EC4-FA6B-4CF8-A682-772F51FF55E3}" srcOrd="7" destOrd="0" presId="urn:microsoft.com/office/officeart/2018/2/layout/IconVerticalSolidList"/>
    <dgm:cxn modelId="{0A7F6CC3-25C1-4E1F-B317-9F68FE751A9A}" type="presParOf" srcId="{4016DADA-A6A5-4576-B9C9-6EB5F4E7EC94}" destId="{933E1B2D-43F6-44D2-9B04-3F45F946CC27}" srcOrd="8" destOrd="0" presId="urn:microsoft.com/office/officeart/2018/2/layout/IconVerticalSolidList"/>
    <dgm:cxn modelId="{603C17C3-82DA-4FBA-8A1E-38BC119BE657}" type="presParOf" srcId="{933E1B2D-43F6-44D2-9B04-3F45F946CC27}" destId="{54375127-6880-4D5C-9975-FEF014F4E939}" srcOrd="0" destOrd="0" presId="urn:microsoft.com/office/officeart/2018/2/layout/IconVerticalSolidList"/>
    <dgm:cxn modelId="{C550935D-CCF2-4123-B47F-5C9EFC71DB6D}" type="presParOf" srcId="{933E1B2D-43F6-44D2-9B04-3F45F946CC27}" destId="{49E6BF57-69DD-4CA2-B61C-6B42DEFE5A91}" srcOrd="1" destOrd="0" presId="urn:microsoft.com/office/officeart/2018/2/layout/IconVerticalSolidList"/>
    <dgm:cxn modelId="{17D54050-A7AF-4C65-A65D-F89E7DE1D422}" type="presParOf" srcId="{933E1B2D-43F6-44D2-9B04-3F45F946CC27}" destId="{BCB9644B-3F62-41EE-87B2-3AF702F005AC}" srcOrd="2" destOrd="0" presId="urn:microsoft.com/office/officeart/2018/2/layout/IconVerticalSolidList"/>
    <dgm:cxn modelId="{58D0D87E-8180-4538-ADB8-7651409600E1}" type="presParOf" srcId="{933E1B2D-43F6-44D2-9B04-3F45F946CC27}" destId="{B1281582-9884-40D1-9CE2-4F1521CC5151}" srcOrd="3" destOrd="0" presId="urn:microsoft.com/office/officeart/2018/2/layout/IconVerticalSolidList"/>
    <dgm:cxn modelId="{70F71C3C-B7B2-490A-B76F-076E13F36DFF}" type="presParOf" srcId="{4016DADA-A6A5-4576-B9C9-6EB5F4E7EC94}" destId="{B05BB0CB-03AA-4A09-9EA4-EC1481476062}" srcOrd="9" destOrd="0" presId="urn:microsoft.com/office/officeart/2018/2/layout/IconVerticalSolidList"/>
    <dgm:cxn modelId="{4B750060-6797-4E51-9D39-BCFB3F239121}" type="presParOf" srcId="{4016DADA-A6A5-4576-B9C9-6EB5F4E7EC94}" destId="{55658FAC-A75A-41EF-8BC4-48D2E7170BCB}" srcOrd="10" destOrd="0" presId="urn:microsoft.com/office/officeart/2018/2/layout/IconVerticalSolidList"/>
    <dgm:cxn modelId="{FEFE8848-2BA5-4DC3-B707-F6E80C2E6453}" type="presParOf" srcId="{55658FAC-A75A-41EF-8BC4-48D2E7170BCB}" destId="{807B49B1-1A63-4C6B-87B6-FE1E40A035C3}" srcOrd="0" destOrd="0" presId="urn:microsoft.com/office/officeart/2018/2/layout/IconVerticalSolidList"/>
    <dgm:cxn modelId="{BCEE0C4A-5F2D-410F-9A9F-9E444AC7D296}" type="presParOf" srcId="{55658FAC-A75A-41EF-8BC4-48D2E7170BCB}" destId="{23B10E51-D28C-4865-A927-38AA0E81DA69}" srcOrd="1" destOrd="0" presId="urn:microsoft.com/office/officeart/2018/2/layout/IconVerticalSolidList"/>
    <dgm:cxn modelId="{31FD00B4-D469-44E6-BAC9-1115F4E6DB99}" type="presParOf" srcId="{55658FAC-A75A-41EF-8BC4-48D2E7170BCB}" destId="{8B429C7C-5EA5-40E2-9D28-A8612AD4F8D6}" srcOrd="2" destOrd="0" presId="urn:microsoft.com/office/officeart/2018/2/layout/IconVerticalSolidList"/>
    <dgm:cxn modelId="{6CF4E630-3B3A-4F5B-8710-F49ECA4D655C}" type="presParOf" srcId="{55658FAC-A75A-41EF-8BC4-48D2E7170BCB}" destId="{4D5CD86F-96DA-4B0C-AB1D-509D7A0C16BA}" srcOrd="3" destOrd="0" presId="urn:microsoft.com/office/officeart/2018/2/layout/IconVerticalSolidList"/>
    <dgm:cxn modelId="{6AA62F62-4F6E-4A2B-AB6F-36152FDA6F1B}" type="presParOf" srcId="{4016DADA-A6A5-4576-B9C9-6EB5F4E7EC94}" destId="{F1492667-ECE6-4261-AA4C-31ACB5C8DA3D}" srcOrd="11" destOrd="0" presId="urn:microsoft.com/office/officeart/2018/2/layout/IconVerticalSolidList"/>
    <dgm:cxn modelId="{DD333465-4173-423C-AA34-214D1ACB11D2}" type="presParOf" srcId="{4016DADA-A6A5-4576-B9C9-6EB5F4E7EC94}" destId="{C76FD3A9-B40B-4EA4-8A31-D8D8CED4B0C7}" srcOrd="12" destOrd="0" presId="urn:microsoft.com/office/officeart/2018/2/layout/IconVerticalSolidList"/>
    <dgm:cxn modelId="{C60EA318-9DC2-4414-AC26-A71C97BB0E1D}" type="presParOf" srcId="{C76FD3A9-B40B-4EA4-8A31-D8D8CED4B0C7}" destId="{58F9EF4D-C778-40BF-90E4-18076F592277}" srcOrd="0" destOrd="0" presId="urn:microsoft.com/office/officeart/2018/2/layout/IconVerticalSolidList"/>
    <dgm:cxn modelId="{7D156B75-A178-4909-8B29-D6974EE1FEF1}" type="presParOf" srcId="{C76FD3A9-B40B-4EA4-8A31-D8D8CED4B0C7}" destId="{FEA3FF1A-9005-44E4-AE57-D55E61015C4C}" srcOrd="1" destOrd="0" presId="urn:microsoft.com/office/officeart/2018/2/layout/IconVerticalSolidList"/>
    <dgm:cxn modelId="{CBBCB63D-26D7-4C66-ADF1-A8FC527FFA0B}" type="presParOf" srcId="{C76FD3A9-B40B-4EA4-8A31-D8D8CED4B0C7}" destId="{55BB8C9C-6A95-47DF-8E5A-2E3B9234F3CC}" srcOrd="2" destOrd="0" presId="urn:microsoft.com/office/officeart/2018/2/layout/IconVerticalSolidList"/>
    <dgm:cxn modelId="{EA11FAFA-6D6D-45D1-B074-FF12BC41136A}" type="presParOf" srcId="{C76FD3A9-B40B-4EA4-8A31-D8D8CED4B0C7}" destId="{94C46B6A-FF69-4AA0-8AAD-C825E9D31F3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E8DAF4-BD6F-904D-B12E-15F57BCF1049}" type="doc">
      <dgm:prSet loTypeId="urn:microsoft.com/office/officeart/2005/8/layout/bList2" loCatId="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9C482EF4-9999-1F4A-BC42-EAA946DE0C15}">
      <dgm:prSet phldrT="[Text]"/>
      <dgm:spPr/>
      <dgm:t>
        <a:bodyPr/>
        <a:lstStyle/>
        <a:p>
          <a:r>
            <a:rPr lang="en-GB"/>
            <a:t>2021/22</a:t>
          </a:r>
        </a:p>
      </dgm:t>
    </dgm:pt>
    <dgm:pt modelId="{FDA7835E-19D4-EE43-A3F2-1F1CB96EE959}" type="parTrans" cxnId="{BD83E4E2-3F3B-DF4B-B0B9-D33FDD5AC954}">
      <dgm:prSet/>
      <dgm:spPr/>
      <dgm:t>
        <a:bodyPr/>
        <a:lstStyle/>
        <a:p>
          <a:endParaRPr lang="en-GB"/>
        </a:p>
      </dgm:t>
    </dgm:pt>
    <dgm:pt modelId="{7576C100-2E6B-1D4F-AC2F-B2646C77FA90}" type="sibTrans" cxnId="{BD83E4E2-3F3B-DF4B-B0B9-D33FDD5AC954}">
      <dgm:prSet/>
      <dgm:spPr/>
      <dgm:t>
        <a:bodyPr/>
        <a:lstStyle/>
        <a:p>
          <a:endParaRPr lang="en-GB"/>
        </a:p>
      </dgm:t>
    </dgm:pt>
    <dgm:pt modelId="{8123CB10-A5D9-0E40-8DFC-F3D4AEED3213}">
      <dgm:prSet phldrT="[Text]"/>
      <dgm:spPr/>
      <dgm:t>
        <a:bodyPr/>
        <a:lstStyle/>
        <a:p>
          <a:r>
            <a:rPr lang="en-GB"/>
            <a:t>Explore student engagement with careers support and services and their expectations</a:t>
          </a:r>
        </a:p>
      </dgm:t>
    </dgm:pt>
    <dgm:pt modelId="{3791D2AF-525C-D341-8803-CC9DA5198516}" type="parTrans" cxnId="{F89F83D8-9621-394F-B9DF-EC0C0C24AE62}">
      <dgm:prSet/>
      <dgm:spPr/>
      <dgm:t>
        <a:bodyPr/>
        <a:lstStyle/>
        <a:p>
          <a:endParaRPr lang="en-GB"/>
        </a:p>
      </dgm:t>
    </dgm:pt>
    <dgm:pt modelId="{E6F2C487-7715-6F47-9B3B-2CE8C2E179AA}" type="sibTrans" cxnId="{F89F83D8-9621-394F-B9DF-EC0C0C24AE62}">
      <dgm:prSet/>
      <dgm:spPr/>
      <dgm:t>
        <a:bodyPr/>
        <a:lstStyle/>
        <a:p>
          <a:endParaRPr lang="en-GB"/>
        </a:p>
      </dgm:t>
    </dgm:pt>
    <dgm:pt modelId="{EF5FA681-91F6-9941-BD5F-B8EC30DBA3B7}">
      <dgm:prSet phldrT="[Text]"/>
      <dgm:spPr/>
      <dgm:t>
        <a:bodyPr/>
        <a:lstStyle/>
        <a:p>
          <a:r>
            <a:rPr lang="en-GB"/>
            <a:t>2022/23</a:t>
          </a:r>
        </a:p>
      </dgm:t>
    </dgm:pt>
    <dgm:pt modelId="{4DD23169-FD6D-9D4D-92FD-A2F0BC1AF629}" type="parTrans" cxnId="{50AAE4D5-EF2C-B940-AC09-D75E2B3D271F}">
      <dgm:prSet/>
      <dgm:spPr/>
      <dgm:t>
        <a:bodyPr/>
        <a:lstStyle/>
        <a:p>
          <a:endParaRPr lang="en-GB"/>
        </a:p>
      </dgm:t>
    </dgm:pt>
    <dgm:pt modelId="{1077243A-5D7D-4B46-93E7-59706D1CC52F}" type="sibTrans" cxnId="{50AAE4D5-EF2C-B940-AC09-D75E2B3D271F}">
      <dgm:prSet/>
      <dgm:spPr/>
      <dgm:t>
        <a:bodyPr/>
        <a:lstStyle/>
        <a:p>
          <a:endParaRPr lang="en-GB"/>
        </a:p>
      </dgm:t>
    </dgm:pt>
    <dgm:pt modelId="{284343BC-AB79-684C-AE18-0A959A4C2FF9}">
      <dgm:prSet phldrT="[Text]"/>
      <dgm:spPr/>
      <dgm:t>
        <a:bodyPr/>
        <a:lstStyle/>
        <a:p>
          <a:r>
            <a:rPr lang="en-GB"/>
            <a:t>Brainstorm with teaching </a:t>
          </a:r>
          <a:r>
            <a:rPr lang="en-GB" b="1">
              <a:latin typeface="Calibri Light" panose="020F0302020204030204"/>
            </a:rPr>
            <a:t>staff</a:t>
          </a:r>
          <a:r>
            <a:rPr lang="en-GB" b="1"/>
            <a:t> </a:t>
          </a:r>
          <a:r>
            <a:rPr lang="en-GB"/>
            <a:t>on how students’ expectations can be addressed</a:t>
          </a:r>
        </a:p>
      </dgm:t>
    </dgm:pt>
    <dgm:pt modelId="{61A0FCEA-DB66-B846-983D-F1367748650E}" type="parTrans" cxnId="{CC47E9C5-1B48-5B43-82D7-EB1957D63BD4}">
      <dgm:prSet/>
      <dgm:spPr/>
      <dgm:t>
        <a:bodyPr/>
        <a:lstStyle/>
        <a:p>
          <a:endParaRPr lang="en-GB"/>
        </a:p>
      </dgm:t>
    </dgm:pt>
    <dgm:pt modelId="{C66CAD3A-D231-6142-AA84-F37DBF0C38B9}" type="sibTrans" cxnId="{CC47E9C5-1B48-5B43-82D7-EB1957D63BD4}">
      <dgm:prSet/>
      <dgm:spPr/>
      <dgm:t>
        <a:bodyPr/>
        <a:lstStyle/>
        <a:p>
          <a:endParaRPr lang="en-GB"/>
        </a:p>
      </dgm:t>
    </dgm:pt>
    <dgm:pt modelId="{07C3F843-7ACF-4348-81CF-E4353EAF10F6}">
      <dgm:prSet phldrT="[Text]"/>
      <dgm:spPr/>
      <dgm:t>
        <a:bodyPr/>
        <a:lstStyle/>
        <a:p>
          <a:r>
            <a:rPr lang="en-GB"/>
            <a:t>2023/24</a:t>
          </a:r>
        </a:p>
      </dgm:t>
    </dgm:pt>
    <dgm:pt modelId="{217B3D0A-ABAF-5A4D-A663-B947033FD09F}" type="parTrans" cxnId="{2F8DE831-1984-CD43-9F2A-B1E0D17B7628}">
      <dgm:prSet/>
      <dgm:spPr/>
      <dgm:t>
        <a:bodyPr/>
        <a:lstStyle/>
        <a:p>
          <a:endParaRPr lang="en-GB"/>
        </a:p>
      </dgm:t>
    </dgm:pt>
    <dgm:pt modelId="{243FDE8D-4BCC-D045-89A9-58B627BA611C}" type="sibTrans" cxnId="{2F8DE831-1984-CD43-9F2A-B1E0D17B7628}">
      <dgm:prSet/>
      <dgm:spPr/>
      <dgm:t>
        <a:bodyPr/>
        <a:lstStyle/>
        <a:p>
          <a:endParaRPr lang="en-GB"/>
        </a:p>
      </dgm:t>
    </dgm:pt>
    <dgm:pt modelId="{916C6C21-A207-3549-AC06-5E46B0D2D9C9}">
      <dgm:prSet phldrT="[Text]"/>
      <dgm:spPr/>
      <dgm:t>
        <a:bodyPr/>
        <a:lstStyle/>
        <a:p>
          <a:r>
            <a:rPr lang="en-GB"/>
            <a:t>Implement changes and evaluate their effectiveness</a:t>
          </a:r>
        </a:p>
      </dgm:t>
    </dgm:pt>
    <dgm:pt modelId="{E3A230E7-1DC3-8F4E-BE58-66CFBF24B7B3}" type="parTrans" cxnId="{7A3DBA42-218B-E943-9F30-6D4D2B8766DC}">
      <dgm:prSet/>
      <dgm:spPr/>
      <dgm:t>
        <a:bodyPr/>
        <a:lstStyle/>
        <a:p>
          <a:endParaRPr lang="en-GB"/>
        </a:p>
      </dgm:t>
    </dgm:pt>
    <dgm:pt modelId="{636B88FC-DC12-834A-9F8D-87D6AD29BCD0}" type="sibTrans" cxnId="{7A3DBA42-218B-E943-9F30-6D4D2B8766DC}">
      <dgm:prSet/>
      <dgm:spPr/>
      <dgm:t>
        <a:bodyPr/>
        <a:lstStyle/>
        <a:p>
          <a:endParaRPr lang="en-GB"/>
        </a:p>
      </dgm:t>
    </dgm:pt>
    <dgm:pt modelId="{7A746156-2FA0-394F-AF7E-42F0663ED4E0}" type="pres">
      <dgm:prSet presAssocID="{3AE8DAF4-BD6F-904D-B12E-15F57BCF1049}" presName="diagram" presStyleCnt="0">
        <dgm:presLayoutVars>
          <dgm:dir/>
          <dgm:animLvl val="lvl"/>
          <dgm:resizeHandles val="exact"/>
        </dgm:presLayoutVars>
      </dgm:prSet>
      <dgm:spPr/>
    </dgm:pt>
    <dgm:pt modelId="{141697C3-F9FA-EB4D-8D5B-2F8BCB8E2102}" type="pres">
      <dgm:prSet presAssocID="{9C482EF4-9999-1F4A-BC42-EAA946DE0C15}" presName="compNode" presStyleCnt="0"/>
      <dgm:spPr/>
    </dgm:pt>
    <dgm:pt modelId="{38EDB586-888A-E54D-B8B5-3079AECE164E}" type="pres">
      <dgm:prSet presAssocID="{9C482EF4-9999-1F4A-BC42-EAA946DE0C15}" presName="childRect" presStyleLbl="bgAcc1" presStyleIdx="0" presStyleCnt="3">
        <dgm:presLayoutVars>
          <dgm:bulletEnabled val="1"/>
        </dgm:presLayoutVars>
      </dgm:prSet>
      <dgm:spPr/>
    </dgm:pt>
    <dgm:pt modelId="{5F8F43BB-D966-2D46-94D3-71AB90572369}" type="pres">
      <dgm:prSet presAssocID="{9C482EF4-9999-1F4A-BC42-EAA946DE0C1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E565D04-C06E-6342-9F2E-9A5C26D101AA}" type="pres">
      <dgm:prSet presAssocID="{9C482EF4-9999-1F4A-BC42-EAA946DE0C15}" presName="parentRect" presStyleLbl="alignNode1" presStyleIdx="0" presStyleCnt="3"/>
      <dgm:spPr/>
    </dgm:pt>
    <dgm:pt modelId="{9834DD51-6165-0E48-B29E-7A32451EE3A4}" type="pres">
      <dgm:prSet presAssocID="{9C482EF4-9999-1F4A-BC42-EAA946DE0C15}" presName="adorn" presStyleLbl="fgAccFollow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</dgm:spPr>
    </dgm:pt>
    <dgm:pt modelId="{8E55C663-C298-C743-A223-38627EB19E49}" type="pres">
      <dgm:prSet presAssocID="{7576C100-2E6B-1D4F-AC2F-B2646C77FA90}" presName="sibTrans" presStyleLbl="sibTrans2D1" presStyleIdx="0" presStyleCnt="0"/>
      <dgm:spPr/>
    </dgm:pt>
    <dgm:pt modelId="{3A753BE3-DC92-4840-A037-840F641E21FC}" type="pres">
      <dgm:prSet presAssocID="{EF5FA681-91F6-9941-BD5F-B8EC30DBA3B7}" presName="compNode" presStyleCnt="0"/>
      <dgm:spPr/>
    </dgm:pt>
    <dgm:pt modelId="{D7B8DCA2-CC23-634F-959A-EE5A229A4B17}" type="pres">
      <dgm:prSet presAssocID="{EF5FA681-91F6-9941-BD5F-B8EC30DBA3B7}" presName="childRect" presStyleLbl="bgAcc1" presStyleIdx="1" presStyleCnt="3">
        <dgm:presLayoutVars>
          <dgm:bulletEnabled val="1"/>
        </dgm:presLayoutVars>
      </dgm:prSet>
      <dgm:spPr/>
    </dgm:pt>
    <dgm:pt modelId="{62036C84-93D0-8344-99D0-96A2FD453DC1}" type="pres">
      <dgm:prSet presAssocID="{EF5FA681-91F6-9941-BD5F-B8EC30DBA3B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7DDCE169-60C9-7944-A31E-7E1497E91ACB}" type="pres">
      <dgm:prSet presAssocID="{EF5FA681-91F6-9941-BD5F-B8EC30DBA3B7}" presName="parentRect" presStyleLbl="alignNode1" presStyleIdx="1" presStyleCnt="3"/>
      <dgm:spPr/>
    </dgm:pt>
    <dgm:pt modelId="{A9FE53C7-31E7-9341-B045-A82722E4499E}" type="pres">
      <dgm:prSet presAssocID="{EF5FA681-91F6-9941-BD5F-B8EC30DBA3B7}" presName="adorn" presStyleLbl="fgAccFollow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</dgm:pt>
    <dgm:pt modelId="{83B03DE7-9B46-A845-B551-B4E957DEE89B}" type="pres">
      <dgm:prSet presAssocID="{1077243A-5D7D-4B46-93E7-59706D1CC52F}" presName="sibTrans" presStyleLbl="sibTrans2D1" presStyleIdx="0" presStyleCnt="0"/>
      <dgm:spPr/>
    </dgm:pt>
    <dgm:pt modelId="{F640F555-E6AC-8648-98BA-723625ED5A2B}" type="pres">
      <dgm:prSet presAssocID="{07C3F843-7ACF-4348-81CF-E4353EAF10F6}" presName="compNode" presStyleCnt="0"/>
      <dgm:spPr/>
    </dgm:pt>
    <dgm:pt modelId="{1FB6C4C9-7BEF-A24E-B105-5B6490318BA6}" type="pres">
      <dgm:prSet presAssocID="{07C3F843-7ACF-4348-81CF-E4353EAF10F6}" presName="childRect" presStyleLbl="bgAcc1" presStyleIdx="2" presStyleCnt="3">
        <dgm:presLayoutVars>
          <dgm:bulletEnabled val="1"/>
        </dgm:presLayoutVars>
      </dgm:prSet>
      <dgm:spPr/>
    </dgm:pt>
    <dgm:pt modelId="{7B0FA404-09CE-E642-B304-F5A2A7C485D8}" type="pres">
      <dgm:prSet presAssocID="{07C3F843-7ACF-4348-81CF-E4353EAF10F6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9ACFDBC3-D8B5-0C44-A3D5-DDE13C3AEDAA}" type="pres">
      <dgm:prSet presAssocID="{07C3F843-7ACF-4348-81CF-E4353EAF10F6}" presName="parentRect" presStyleLbl="alignNode1" presStyleIdx="2" presStyleCnt="3"/>
      <dgm:spPr/>
    </dgm:pt>
    <dgm:pt modelId="{8D6715BE-134C-3D49-8245-C0C0D9DD16D5}" type="pres">
      <dgm:prSet presAssocID="{07C3F843-7ACF-4348-81CF-E4353EAF10F6}" presName="adorn" presStyleLbl="fgAccFollow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</dgm:pt>
  </dgm:ptLst>
  <dgm:cxnLst>
    <dgm:cxn modelId="{E266582B-1D3C-4949-9E79-45DFE2DFBF4D}" type="presOf" srcId="{9C482EF4-9999-1F4A-BC42-EAA946DE0C15}" destId="{5F8F43BB-D966-2D46-94D3-71AB90572369}" srcOrd="0" destOrd="0" presId="urn:microsoft.com/office/officeart/2005/8/layout/bList2"/>
    <dgm:cxn modelId="{442CD72B-0241-3648-91FF-0F9B2CFC2EB7}" type="presOf" srcId="{EF5FA681-91F6-9941-BD5F-B8EC30DBA3B7}" destId="{62036C84-93D0-8344-99D0-96A2FD453DC1}" srcOrd="0" destOrd="0" presId="urn:microsoft.com/office/officeart/2005/8/layout/bList2"/>
    <dgm:cxn modelId="{82F8BA2D-324D-A94C-BC0A-86A1A99FFF8E}" type="presOf" srcId="{916C6C21-A207-3549-AC06-5E46B0D2D9C9}" destId="{1FB6C4C9-7BEF-A24E-B105-5B6490318BA6}" srcOrd="0" destOrd="0" presId="urn:microsoft.com/office/officeart/2005/8/layout/bList2"/>
    <dgm:cxn modelId="{2F8DE831-1984-CD43-9F2A-B1E0D17B7628}" srcId="{3AE8DAF4-BD6F-904D-B12E-15F57BCF1049}" destId="{07C3F843-7ACF-4348-81CF-E4353EAF10F6}" srcOrd="2" destOrd="0" parTransId="{217B3D0A-ABAF-5A4D-A663-B947033FD09F}" sibTransId="{243FDE8D-4BCC-D045-89A9-58B627BA611C}"/>
    <dgm:cxn modelId="{7679143C-CB17-5C48-A693-B7E933AE03F3}" type="presOf" srcId="{3AE8DAF4-BD6F-904D-B12E-15F57BCF1049}" destId="{7A746156-2FA0-394F-AF7E-42F0663ED4E0}" srcOrd="0" destOrd="0" presId="urn:microsoft.com/office/officeart/2005/8/layout/bList2"/>
    <dgm:cxn modelId="{11522D3F-0021-FD46-94D9-F1590BAF8E31}" type="presOf" srcId="{07C3F843-7ACF-4348-81CF-E4353EAF10F6}" destId="{7B0FA404-09CE-E642-B304-F5A2A7C485D8}" srcOrd="0" destOrd="0" presId="urn:microsoft.com/office/officeart/2005/8/layout/bList2"/>
    <dgm:cxn modelId="{7A3DBA42-218B-E943-9F30-6D4D2B8766DC}" srcId="{07C3F843-7ACF-4348-81CF-E4353EAF10F6}" destId="{916C6C21-A207-3549-AC06-5E46B0D2D9C9}" srcOrd="0" destOrd="0" parTransId="{E3A230E7-1DC3-8F4E-BE58-66CFBF24B7B3}" sibTransId="{636B88FC-DC12-834A-9F8D-87D6AD29BCD0}"/>
    <dgm:cxn modelId="{801B0391-7776-8041-AE4D-7A11008AED5F}" type="presOf" srcId="{1077243A-5D7D-4B46-93E7-59706D1CC52F}" destId="{83B03DE7-9B46-A845-B551-B4E957DEE89B}" srcOrd="0" destOrd="0" presId="urn:microsoft.com/office/officeart/2005/8/layout/bList2"/>
    <dgm:cxn modelId="{F9E0C893-FB08-CB4E-9A9B-471459EA25BC}" type="presOf" srcId="{7576C100-2E6B-1D4F-AC2F-B2646C77FA90}" destId="{8E55C663-C298-C743-A223-38627EB19E49}" srcOrd="0" destOrd="0" presId="urn:microsoft.com/office/officeart/2005/8/layout/bList2"/>
    <dgm:cxn modelId="{0DAEC09B-3233-D046-BA4C-0A964BF867F6}" type="presOf" srcId="{07C3F843-7ACF-4348-81CF-E4353EAF10F6}" destId="{9ACFDBC3-D8B5-0C44-A3D5-DDE13C3AEDAA}" srcOrd="1" destOrd="0" presId="urn:microsoft.com/office/officeart/2005/8/layout/bList2"/>
    <dgm:cxn modelId="{9CDF01B4-ABD0-1445-98ED-0E777583A742}" type="presOf" srcId="{8123CB10-A5D9-0E40-8DFC-F3D4AEED3213}" destId="{38EDB586-888A-E54D-B8B5-3079AECE164E}" srcOrd="0" destOrd="0" presId="urn:microsoft.com/office/officeart/2005/8/layout/bList2"/>
    <dgm:cxn modelId="{324EE5B6-5821-F44A-8B62-798F3F90D96E}" type="presOf" srcId="{9C482EF4-9999-1F4A-BC42-EAA946DE0C15}" destId="{8E565D04-C06E-6342-9F2E-9A5C26D101AA}" srcOrd="1" destOrd="0" presId="urn:microsoft.com/office/officeart/2005/8/layout/bList2"/>
    <dgm:cxn modelId="{F4991BB7-AA27-874F-9BC7-2D868B9B5B2F}" type="presOf" srcId="{284343BC-AB79-684C-AE18-0A959A4C2FF9}" destId="{D7B8DCA2-CC23-634F-959A-EE5A229A4B17}" srcOrd="0" destOrd="0" presId="urn:microsoft.com/office/officeart/2005/8/layout/bList2"/>
    <dgm:cxn modelId="{5CB67DB9-72F2-C04B-B0C8-54F4ADFB2237}" type="presOf" srcId="{EF5FA681-91F6-9941-BD5F-B8EC30DBA3B7}" destId="{7DDCE169-60C9-7944-A31E-7E1497E91ACB}" srcOrd="1" destOrd="0" presId="urn:microsoft.com/office/officeart/2005/8/layout/bList2"/>
    <dgm:cxn modelId="{CC47E9C5-1B48-5B43-82D7-EB1957D63BD4}" srcId="{EF5FA681-91F6-9941-BD5F-B8EC30DBA3B7}" destId="{284343BC-AB79-684C-AE18-0A959A4C2FF9}" srcOrd="0" destOrd="0" parTransId="{61A0FCEA-DB66-B846-983D-F1367748650E}" sibTransId="{C66CAD3A-D231-6142-AA84-F37DBF0C38B9}"/>
    <dgm:cxn modelId="{50AAE4D5-EF2C-B940-AC09-D75E2B3D271F}" srcId="{3AE8DAF4-BD6F-904D-B12E-15F57BCF1049}" destId="{EF5FA681-91F6-9941-BD5F-B8EC30DBA3B7}" srcOrd="1" destOrd="0" parTransId="{4DD23169-FD6D-9D4D-92FD-A2F0BC1AF629}" sibTransId="{1077243A-5D7D-4B46-93E7-59706D1CC52F}"/>
    <dgm:cxn modelId="{F89F83D8-9621-394F-B9DF-EC0C0C24AE62}" srcId="{9C482EF4-9999-1F4A-BC42-EAA946DE0C15}" destId="{8123CB10-A5D9-0E40-8DFC-F3D4AEED3213}" srcOrd="0" destOrd="0" parTransId="{3791D2AF-525C-D341-8803-CC9DA5198516}" sibTransId="{E6F2C487-7715-6F47-9B3B-2CE8C2E179AA}"/>
    <dgm:cxn modelId="{BD83E4E2-3F3B-DF4B-B0B9-D33FDD5AC954}" srcId="{3AE8DAF4-BD6F-904D-B12E-15F57BCF1049}" destId="{9C482EF4-9999-1F4A-BC42-EAA946DE0C15}" srcOrd="0" destOrd="0" parTransId="{FDA7835E-19D4-EE43-A3F2-1F1CB96EE959}" sibTransId="{7576C100-2E6B-1D4F-AC2F-B2646C77FA90}"/>
    <dgm:cxn modelId="{8B0FC15C-59DF-AA4B-B658-C191018FB50A}" type="presParOf" srcId="{7A746156-2FA0-394F-AF7E-42F0663ED4E0}" destId="{141697C3-F9FA-EB4D-8D5B-2F8BCB8E2102}" srcOrd="0" destOrd="0" presId="urn:microsoft.com/office/officeart/2005/8/layout/bList2"/>
    <dgm:cxn modelId="{64E9A56F-60A8-C846-9EF9-BA5CE21059FA}" type="presParOf" srcId="{141697C3-F9FA-EB4D-8D5B-2F8BCB8E2102}" destId="{38EDB586-888A-E54D-B8B5-3079AECE164E}" srcOrd="0" destOrd="0" presId="urn:microsoft.com/office/officeart/2005/8/layout/bList2"/>
    <dgm:cxn modelId="{AB2BCEFB-6ED5-614D-9A4F-44A6425B3B0B}" type="presParOf" srcId="{141697C3-F9FA-EB4D-8D5B-2F8BCB8E2102}" destId="{5F8F43BB-D966-2D46-94D3-71AB90572369}" srcOrd="1" destOrd="0" presId="urn:microsoft.com/office/officeart/2005/8/layout/bList2"/>
    <dgm:cxn modelId="{1ECA10D7-265E-3D4A-A834-636F71D12250}" type="presParOf" srcId="{141697C3-F9FA-EB4D-8D5B-2F8BCB8E2102}" destId="{8E565D04-C06E-6342-9F2E-9A5C26D101AA}" srcOrd="2" destOrd="0" presId="urn:microsoft.com/office/officeart/2005/8/layout/bList2"/>
    <dgm:cxn modelId="{D00C9424-163A-ED44-A336-AB7F43DC400E}" type="presParOf" srcId="{141697C3-F9FA-EB4D-8D5B-2F8BCB8E2102}" destId="{9834DD51-6165-0E48-B29E-7A32451EE3A4}" srcOrd="3" destOrd="0" presId="urn:microsoft.com/office/officeart/2005/8/layout/bList2"/>
    <dgm:cxn modelId="{C7CD1968-4870-3246-AF67-6AD531D161EF}" type="presParOf" srcId="{7A746156-2FA0-394F-AF7E-42F0663ED4E0}" destId="{8E55C663-C298-C743-A223-38627EB19E49}" srcOrd="1" destOrd="0" presId="urn:microsoft.com/office/officeart/2005/8/layout/bList2"/>
    <dgm:cxn modelId="{CDE53B28-C303-424A-86A4-7F1D483D8A63}" type="presParOf" srcId="{7A746156-2FA0-394F-AF7E-42F0663ED4E0}" destId="{3A753BE3-DC92-4840-A037-840F641E21FC}" srcOrd="2" destOrd="0" presId="urn:microsoft.com/office/officeart/2005/8/layout/bList2"/>
    <dgm:cxn modelId="{67B780D1-CFF8-0547-9EA7-0A7A2A2A0F7B}" type="presParOf" srcId="{3A753BE3-DC92-4840-A037-840F641E21FC}" destId="{D7B8DCA2-CC23-634F-959A-EE5A229A4B17}" srcOrd="0" destOrd="0" presId="urn:microsoft.com/office/officeart/2005/8/layout/bList2"/>
    <dgm:cxn modelId="{A29B3EB3-3CEF-F94B-A2B9-7E194422DE2C}" type="presParOf" srcId="{3A753BE3-DC92-4840-A037-840F641E21FC}" destId="{62036C84-93D0-8344-99D0-96A2FD453DC1}" srcOrd="1" destOrd="0" presId="urn:microsoft.com/office/officeart/2005/8/layout/bList2"/>
    <dgm:cxn modelId="{A2051D3C-78ED-5841-B75A-6E07F20B661B}" type="presParOf" srcId="{3A753BE3-DC92-4840-A037-840F641E21FC}" destId="{7DDCE169-60C9-7944-A31E-7E1497E91ACB}" srcOrd="2" destOrd="0" presId="urn:microsoft.com/office/officeart/2005/8/layout/bList2"/>
    <dgm:cxn modelId="{CE335092-9BC4-3D43-8D39-27384E4D5A25}" type="presParOf" srcId="{3A753BE3-DC92-4840-A037-840F641E21FC}" destId="{A9FE53C7-31E7-9341-B045-A82722E4499E}" srcOrd="3" destOrd="0" presId="urn:microsoft.com/office/officeart/2005/8/layout/bList2"/>
    <dgm:cxn modelId="{14E469AF-4429-704F-86A6-55B1213F4A81}" type="presParOf" srcId="{7A746156-2FA0-394F-AF7E-42F0663ED4E0}" destId="{83B03DE7-9B46-A845-B551-B4E957DEE89B}" srcOrd="3" destOrd="0" presId="urn:microsoft.com/office/officeart/2005/8/layout/bList2"/>
    <dgm:cxn modelId="{CA489B8F-2742-3545-8C07-594463A091C6}" type="presParOf" srcId="{7A746156-2FA0-394F-AF7E-42F0663ED4E0}" destId="{F640F555-E6AC-8648-98BA-723625ED5A2B}" srcOrd="4" destOrd="0" presId="urn:microsoft.com/office/officeart/2005/8/layout/bList2"/>
    <dgm:cxn modelId="{AFBFB5C8-8CAA-1940-934B-39DC15300497}" type="presParOf" srcId="{F640F555-E6AC-8648-98BA-723625ED5A2B}" destId="{1FB6C4C9-7BEF-A24E-B105-5B6490318BA6}" srcOrd="0" destOrd="0" presId="urn:microsoft.com/office/officeart/2005/8/layout/bList2"/>
    <dgm:cxn modelId="{BE089746-26EB-014F-A79B-A49097E9DDAB}" type="presParOf" srcId="{F640F555-E6AC-8648-98BA-723625ED5A2B}" destId="{7B0FA404-09CE-E642-B304-F5A2A7C485D8}" srcOrd="1" destOrd="0" presId="urn:microsoft.com/office/officeart/2005/8/layout/bList2"/>
    <dgm:cxn modelId="{5F6D9132-63D0-C94B-8A05-6CD2373FE516}" type="presParOf" srcId="{F640F555-E6AC-8648-98BA-723625ED5A2B}" destId="{9ACFDBC3-D8B5-0C44-A3D5-DDE13C3AEDAA}" srcOrd="2" destOrd="0" presId="urn:microsoft.com/office/officeart/2005/8/layout/bList2"/>
    <dgm:cxn modelId="{B13D6147-1711-0640-8EFA-E6120BE12611}" type="presParOf" srcId="{F640F555-E6AC-8648-98BA-723625ED5A2B}" destId="{8D6715BE-134C-3D49-8245-C0C0D9DD16D5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3AA2F57-26E7-40EF-8258-48704D0FD8F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D003727-3800-4BDE-BC16-EDEF97AD4B1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 2:30-2:40: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gm:t>
    </dgm:pt>
    <dgm:pt modelId="{78634BB0-6402-4898-8CD7-1BA7BE6B91F7}" type="parTrans" cxnId="{0A09CC3E-AE99-4C5A-9077-B3C968621F5A}">
      <dgm:prSet/>
      <dgm:spPr/>
      <dgm:t>
        <a:bodyPr/>
        <a:lstStyle/>
        <a:p>
          <a:endParaRPr lang="en-US"/>
        </a:p>
      </dgm:t>
    </dgm:pt>
    <dgm:pt modelId="{D073342C-C650-4C34-872A-AE8E151B9AF4}" type="sibTrans" cxnId="{0A09CC3E-AE99-4C5A-9077-B3C968621F5A}">
      <dgm:prSet/>
      <dgm:spPr/>
      <dgm:t>
        <a:bodyPr/>
        <a:lstStyle/>
        <a:p>
          <a:endParaRPr lang="en-US"/>
        </a:p>
      </dgm:t>
    </dgm:pt>
    <dgm:pt modelId="{4D12B79F-6D33-4FCF-9FE1-5AB232A25A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>
              <a:latin typeface="Calibri Light" panose="020F0302020204030204"/>
            </a:rPr>
            <a:t>3:15 – 3:45: </a:t>
          </a:r>
          <a:r>
            <a:rPr lang="en-US" b="1">
              <a:latin typeface="Calibri Light" panose="020F0302020204030204"/>
            </a:rPr>
            <a:t>Applying student needs to own module – Quick Form</a:t>
          </a:r>
          <a:endParaRPr lang="en-US" b="1"/>
        </a:p>
      </dgm:t>
    </dgm:pt>
    <dgm:pt modelId="{94745F44-7917-4BA3-B8CF-D6FF96DADD89}" type="parTrans" cxnId="{8FA56DF9-657F-4427-A072-E870E3AF813C}">
      <dgm:prSet/>
      <dgm:spPr/>
      <dgm:t>
        <a:bodyPr/>
        <a:lstStyle/>
        <a:p>
          <a:endParaRPr lang="en-US"/>
        </a:p>
      </dgm:t>
    </dgm:pt>
    <dgm:pt modelId="{41812A6E-52D4-4638-BECC-EE467A7ED6FD}" type="sibTrans" cxnId="{8FA56DF9-657F-4427-A072-E870E3AF813C}">
      <dgm:prSet/>
      <dgm:spPr/>
      <dgm:t>
        <a:bodyPr/>
        <a:lstStyle/>
        <a:p>
          <a:endParaRPr lang="en-US"/>
        </a:p>
      </dgm:t>
    </dgm:pt>
    <dgm:pt modelId="{41850C90-410D-47F8-9101-65EF0D64E75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3:45 – 4:00: </a:t>
          </a:r>
          <a:r>
            <a:rPr lang="en-US" b="1">
              <a:latin typeface="Calibri Light" panose="020F0302020204030204"/>
            </a:rPr>
            <a:t>Tea &amp;Cake Refill</a:t>
          </a:r>
        </a:p>
      </dgm:t>
    </dgm:pt>
    <dgm:pt modelId="{E8E687EC-4866-4EDC-80B3-A7CF94B89FFE}" type="parTrans" cxnId="{92DDACFD-FB20-4AF2-AD77-5D6ADF6BEB53}">
      <dgm:prSet/>
      <dgm:spPr/>
      <dgm:t>
        <a:bodyPr/>
        <a:lstStyle/>
        <a:p>
          <a:endParaRPr lang="en-US"/>
        </a:p>
      </dgm:t>
    </dgm:pt>
    <dgm:pt modelId="{47318DFD-DF42-49E5-9470-1AC88C3CA2EB}" type="sibTrans" cxnId="{92DDACFD-FB20-4AF2-AD77-5D6ADF6BEB53}">
      <dgm:prSet/>
      <dgm:spPr/>
      <dgm:t>
        <a:bodyPr/>
        <a:lstStyle/>
        <a:p>
          <a:endParaRPr lang="en-US"/>
        </a:p>
      </dgm:t>
    </dgm:pt>
    <dgm:pt modelId="{8BCFD51D-8765-4E5B-BD87-7EC82CEA56FD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2:55 – 3:15: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Introduction</a:t>
          </a:r>
          <a:r>
            <a:rPr lang="en-US" b="1">
              <a:solidFill>
                <a:schemeClr val="bg2">
                  <a:lumMod val="90000"/>
                </a:schemeClr>
              </a:solidFill>
            </a:rPr>
            <a:t>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to</a:t>
          </a:r>
          <a:r>
            <a:rPr lang="en-US" b="1">
              <a:solidFill>
                <a:schemeClr val="bg2">
                  <a:lumMod val="90000"/>
                </a:schemeClr>
              </a:solidFill>
            </a:rPr>
            <a:t> the CUES Project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 &amp; Findings</a:t>
          </a:r>
          <a:endParaRPr lang="en-US" b="1">
            <a:solidFill>
              <a:schemeClr val="bg2">
                <a:lumMod val="90000"/>
              </a:schemeClr>
            </a:solidFill>
          </a:endParaRPr>
        </a:p>
      </dgm:t>
    </dgm:pt>
    <dgm:pt modelId="{DD60E836-6F5D-4484-AB93-C9B41CA172BF}" type="parTrans" cxnId="{68A4144C-E8F6-4F25-A417-AA2FB9F2344F}">
      <dgm:prSet/>
      <dgm:spPr/>
    </dgm:pt>
    <dgm:pt modelId="{B4317C21-174F-4DC5-9650-891673207D8E}" type="sibTrans" cxnId="{68A4144C-E8F6-4F25-A417-AA2FB9F2344F}">
      <dgm:prSet/>
      <dgm:spPr/>
      <dgm:t>
        <a:bodyPr/>
        <a:lstStyle/>
        <a:p>
          <a:endParaRPr lang="en-GB"/>
        </a:p>
      </dgm:t>
    </dgm:pt>
    <dgm:pt modelId="{CEF092C1-DB56-4DBF-B1A9-334FE17BAE07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gm:t>
    </dgm:pt>
    <dgm:pt modelId="{1DA78D6E-05B9-400D-BF3E-39F2EDAFF622}" type="parTrans" cxnId="{9E692B7D-8859-4106-860D-019937F90D82}">
      <dgm:prSet/>
      <dgm:spPr/>
    </dgm:pt>
    <dgm:pt modelId="{D08DC5E0-FF93-47A1-9F73-173E4826C309}" type="sibTrans" cxnId="{9E692B7D-8859-4106-860D-019937F90D82}">
      <dgm:prSet/>
      <dgm:spPr/>
      <dgm:t>
        <a:bodyPr/>
        <a:lstStyle/>
        <a:p>
          <a:endParaRPr lang="en-GB"/>
        </a:p>
      </dgm:t>
    </dgm:pt>
    <dgm:pt modelId="{2A22F9B8-CCBC-4E7D-BA14-5CEA4826D10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4:00-4:50: </a:t>
          </a:r>
          <a:r>
            <a:rPr lang="en-US" b="1">
              <a:latin typeface="Calibri Light" panose="020F0302020204030204"/>
            </a:rPr>
            <a:t>Small Group Brainstorm</a:t>
          </a:r>
          <a:endParaRPr lang="en-GB" b="1"/>
        </a:p>
      </dgm:t>
    </dgm:pt>
    <dgm:pt modelId="{408132AB-EDCA-4BDB-86FC-DE36058F24FA}" type="parTrans" cxnId="{823C7B3C-9762-43F5-B948-3ED4F3191617}">
      <dgm:prSet/>
      <dgm:spPr/>
    </dgm:pt>
    <dgm:pt modelId="{E117B264-1731-45EB-9256-E1C3BB1F1C52}" type="sibTrans" cxnId="{823C7B3C-9762-43F5-B948-3ED4F3191617}">
      <dgm:prSet/>
      <dgm:spPr/>
      <dgm:t>
        <a:bodyPr/>
        <a:lstStyle/>
        <a:p>
          <a:endParaRPr lang="en-GB"/>
        </a:p>
      </dgm:t>
    </dgm:pt>
    <dgm:pt modelId="{D8BC040F-17A7-43F7-9394-38EC5689D320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4:50-5:00: </a:t>
          </a:r>
          <a:r>
            <a:rPr lang="en-US" b="1">
              <a:latin typeface="Calibri Light" panose="020F0302020204030204"/>
            </a:rPr>
            <a:t>Wrap up menti</a:t>
          </a:r>
        </a:p>
      </dgm:t>
    </dgm:pt>
    <dgm:pt modelId="{F98C8214-8EC2-47DC-9ABE-3A926BDB0065}" type="parTrans" cxnId="{D4E9E879-97CE-4D77-BA65-AA6870C22F4E}">
      <dgm:prSet/>
      <dgm:spPr/>
    </dgm:pt>
    <dgm:pt modelId="{C711AE06-2536-46AA-8C69-4080AFADAB06}" type="sibTrans" cxnId="{D4E9E879-97CE-4D77-BA65-AA6870C22F4E}">
      <dgm:prSet/>
      <dgm:spPr/>
      <dgm:t>
        <a:bodyPr/>
        <a:lstStyle/>
        <a:p>
          <a:endParaRPr lang="en-GB"/>
        </a:p>
      </dgm:t>
    </dgm:pt>
    <dgm:pt modelId="{4016DADA-A6A5-4576-B9C9-6EB5F4E7EC94}" type="pres">
      <dgm:prSet presAssocID="{33AA2F57-26E7-40EF-8258-48704D0FD8F6}" presName="root" presStyleCnt="0">
        <dgm:presLayoutVars>
          <dgm:dir/>
          <dgm:resizeHandles val="exact"/>
        </dgm:presLayoutVars>
      </dgm:prSet>
      <dgm:spPr/>
    </dgm:pt>
    <dgm:pt modelId="{5307CAE7-7B59-4D1E-A822-2DF552D54F57}" type="pres">
      <dgm:prSet presAssocID="{FD003727-3800-4BDE-BC16-EDEF97AD4B1F}" presName="compNode" presStyleCnt="0"/>
      <dgm:spPr/>
    </dgm:pt>
    <dgm:pt modelId="{BF663E99-27A6-4D0A-B0F3-23C5F04D7BC4}" type="pres">
      <dgm:prSet presAssocID="{FD003727-3800-4BDE-BC16-EDEF97AD4B1F}" presName="bgRect" presStyleLbl="bgShp" presStyleIdx="0" presStyleCnt="7"/>
      <dgm:spPr>
        <a:solidFill>
          <a:schemeClr val="bg1"/>
        </a:solidFill>
      </dgm:spPr>
    </dgm:pt>
    <dgm:pt modelId="{A7815B0C-C80E-4F5F-AFF6-5660F5DFCC38}" type="pres">
      <dgm:prSet presAssocID="{FD003727-3800-4BDE-BC16-EDEF97AD4B1F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9B43AEC-CB6B-4472-9F41-02FB412D0F78}" type="pres">
      <dgm:prSet presAssocID="{FD003727-3800-4BDE-BC16-EDEF97AD4B1F}" presName="spaceRect" presStyleCnt="0"/>
      <dgm:spPr/>
    </dgm:pt>
    <dgm:pt modelId="{A34E4E0F-B9D0-4624-816C-CD3B8EF96A58}" type="pres">
      <dgm:prSet presAssocID="{FD003727-3800-4BDE-BC16-EDEF97AD4B1F}" presName="parTx" presStyleLbl="revTx" presStyleIdx="0" presStyleCnt="7">
        <dgm:presLayoutVars>
          <dgm:chMax val="0"/>
          <dgm:chPref val="0"/>
        </dgm:presLayoutVars>
      </dgm:prSet>
      <dgm:spPr/>
    </dgm:pt>
    <dgm:pt modelId="{5EB633B5-3D20-4097-ABC0-CB850CBB35C6}" type="pres">
      <dgm:prSet presAssocID="{D073342C-C650-4C34-872A-AE8E151B9AF4}" presName="sibTrans" presStyleCnt="0"/>
      <dgm:spPr/>
    </dgm:pt>
    <dgm:pt modelId="{B164C14F-D903-4644-A521-C66C0E19FE7F}" type="pres">
      <dgm:prSet presAssocID="{CEF092C1-DB56-4DBF-B1A9-334FE17BAE07}" presName="compNode" presStyleCnt="0"/>
      <dgm:spPr/>
    </dgm:pt>
    <dgm:pt modelId="{54C27D4B-CD3A-427E-A5FD-DC79CA12D0EA}" type="pres">
      <dgm:prSet presAssocID="{CEF092C1-DB56-4DBF-B1A9-334FE17BAE07}" presName="bgRect" presStyleLbl="bgShp" presStyleIdx="1" presStyleCnt="7"/>
      <dgm:spPr>
        <a:solidFill>
          <a:schemeClr val="bg1"/>
        </a:solidFill>
      </dgm:spPr>
    </dgm:pt>
    <dgm:pt modelId="{285DDAF9-BD94-4DF4-9D64-4AE961335119}" type="pres">
      <dgm:prSet presAssocID="{CEF092C1-DB56-4DBF-B1A9-334FE17BAE07}" presName="iconRect" presStyleLbl="node1" presStyleIdx="1" presStyleCnt="7"/>
      <dgm:spPr/>
    </dgm:pt>
    <dgm:pt modelId="{6392CBE9-2FC7-4867-9C74-5112BDCC4EFE}" type="pres">
      <dgm:prSet presAssocID="{CEF092C1-DB56-4DBF-B1A9-334FE17BAE07}" presName="spaceRect" presStyleCnt="0"/>
      <dgm:spPr/>
    </dgm:pt>
    <dgm:pt modelId="{E3181955-D0A2-4AB4-8B40-0DC22C07579C}" type="pres">
      <dgm:prSet presAssocID="{CEF092C1-DB56-4DBF-B1A9-334FE17BAE07}" presName="parTx" presStyleLbl="revTx" presStyleIdx="1" presStyleCnt="7">
        <dgm:presLayoutVars>
          <dgm:chMax val="0"/>
          <dgm:chPref val="0"/>
        </dgm:presLayoutVars>
      </dgm:prSet>
      <dgm:spPr/>
    </dgm:pt>
    <dgm:pt modelId="{734AEA3D-1D14-4AB4-98D2-8BDDDF88D0E5}" type="pres">
      <dgm:prSet presAssocID="{D08DC5E0-FF93-47A1-9F73-173E4826C309}" presName="sibTrans" presStyleCnt="0"/>
      <dgm:spPr/>
    </dgm:pt>
    <dgm:pt modelId="{15E27E7A-9B32-4BB6-9B90-D40091978352}" type="pres">
      <dgm:prSet presAssocID="{8BCFD51D-8765-4E5B-BD87-7EC82CEA56FD}" presName="compNode" presStyleCnt="0"/>
      <dgm:spPr/>
    </dgm:pt>
    <dgm:pt modelId="{1D3BBACB-BF16-4122-9D31-67861A3B7A32}" type="pres">
      <dgm:prSet presAssocID="{8BCFD51D-8765-4E5B-BD87-7EC82CEA56FD}" presName="bgRect" presStyleLbl="bgShp" presStyleIdx="2" presStyleCnt="7"/>
      <dgm:spPr>
        <a:solidFill>
          <a:schemeClr val="bg1"/>
        </a:solidFill>
      </dgm:spPr>
    </dgm:pt>
    <dgm:pt modelId="{7D93B6FF-F050-4EEE-8046-6CFE91A562C4}" type="pres">
      <dgm:prSet presAssocID="{8BCFD51D-8765-4E5B-BD87-7EC82CEA56FD}" presName="iconRect" presStyleLbl="node1" presStyleIdx="2" presStyleCnt="7"/>
      <dgm:spPr/>
    </dgm:pt>
    <dgm:pt modelId="{17D1C516-91B3-437F-BC47-103D9A639C1A}" type="pres">
      <dgm:prSet presAssocID="{8BCFD51D-8765-4E5B-BD87-7EC82CEA56FD}" presName="spaceRect" presStyleCnt="0"/>
      <dgm:spPr/>
    </dgm:pt>
    <dgm:pt modelId="{3D767455-7832-40B8-8634-60CD17668866}" type="pres">
      <dgm:prSet presAssocID="{8BCFD51D-8765-4E5B-BD87-7EC82CEA56FD}" presName="parTx" presStyleLbl="revTx" presStyleIdx="2" presStyleCnt="7">
        <dgm:presLayoutVars>
          <dgm:chMax val="0"/>
          <dgm:chPref val="0"/>
        </dgm:presLayoutVars>
      </dgm:prSet>
      <dgm:spPr/>
    </dgm:pt>
    <dgm:pt modelId="{1C3241C6-871B-4BC0-9F09-5618987C1C3E}" type="pres">
      <dgm:prSet presAssocID="{B4317C21-174F-4DC5-9650-891673207D8E}" presName="sibTrans" presStyleCnt="0"/>
      <dgm:spPr/>
    </dgm:pt>
    <dgm:pt modelId="{A8C73ABA-76AE-4C65-920A-B4F63646750F}" type="pres">
      <dgm:prSet presAssocID="{4D12B79F-6D33-4FCF-9FE1-5AB232A25ADF}" presName="compNode" presStyleCnt="0"/>
      <dgm:spPr/>
    </dgm:pt>
    <dgm:pt modelId="{A50CF877-CFB1-417D-8C58-A27DDBAF7AF4}" type="pres">
      <dgm:prSet presAssocID="{4D12B79F-6D33-4FCF-9FE1-5AB232A25ADF}" presName="bgRect" presStyleLbl="bgShp" presStyleIdx="3" presStyleCnt="7"/>
      <dgm:spPr>
        <a:solidFill>
          <a:schemeClr val="bg1"/>
        </a:solidFill>
      </dgm:spPr>
    </dgm:pt>
    <dgm:pt modelId="{C928507A-EFB2-41A2-8471-EB93F7970EA3}" type="pres">
      <dgm:prSet presAssocID="{4D12B79F-6D33-4FCF-9FE1-5AB232A25ADF}" presName="iconRect" presStyleLbl="node1" presStyleIdx="3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95CA719-9F11-4126-AF59-56E04E5D10F0}" type="pres">
      <dgm:prSet presAssocID="{4D12B79F-6D33-4FCF-9FE1-5AB232A25ADF}" presName="spaceRect" presStyleCnt="0"/>
      <dgm:spPr/>
    </dgm:pt>
    <dgm:pt modelId="{D2909455-D195-4DCB-8D70-1C389D0CC4F9}" type="pres">
      <dgm:prSet presAssocID="{4D12B79F-6D33-4FCF-9FE1-5AB232A25ADF}" presName="parTx" presStyleLbl="revTx" presStyleIdx="3" presStyleCnt="7">
        <dgm:presLayoutVars>
          <dgm:chMax val="0"/>
          <dgm:chPref val="0"/>
        </dgm:presLayoutVars>
      </dgm:prSet>
      <dgm:spPr/>
    </dgm:pt>
    <dgm:pt modelId="{67DE8EC4-FA6B-4CF8-A682-772F51FF55E3}" type="pres">
      <dgm:prSet presAssocID="{41812A6E-52D4-4638-BECC-EE467A7ED6FD}" presName="sibTrans" presStyleCnt="0"/>
      <dgm:spPr/>
    </dgm:pt>
    <dgm:pt modelId="{933E1B2D-43F6-44D2-9B04-3F45F946CC27}" type="pres">
      <dgm:prSet presAssocID="{41850C90-410D-47F8-9101-65EF0D64E755}" presName="compNode" presStyleCnt="0"/>
      <dgm:spPr/>
    </dgm:pt>
    <dgm:pt modelId="{54375127-6880-4D5C-9975-FEF014F4E939}" type="pres">
      <dgm:prSet presAssocID="{41850C90-410D-47F8-9101-65EF0D64E755}" presName="bgRect" presStyleLbl="bgShp" presStyleIdx="4" presStyleCnt="7"/>
      <dgm:spPr>
        <a:solidFill>
          <a:schemeClr val="bg1"/>
        </a:solidFill>
      </dgm:spPr>
    </dgm:pt>
    <dgm:pt modelId="{49E6BF57-69DD-4CA2-B61C-6B42DEFE5A91}" type="pres">
      <dgm:prSet presAssocID="{41850C90-410D-47F8-9101-65EF0D64E755}" presName="iconRect" presStyleLbl="nod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BCB9644B-3F62-41EE-87B2-3AF702F005AC}" type="pres">
      <dgm:prSet presAssocID="{41850C90-410D-47F8-9101-65EF0D64E755}" presName="spaceRect" presStyleCnt="0"/>
      <dgm:spPr/>
    </dgm:pt>
    <dgm:pt modelId="{B1281582-9884-40D1-9CE2-4F1521CC5151}" type="pres">
      <dgm:prSet presAssocID="{41850C90-410D-47F8-9101-65EF0D64E755}" presName="parTx" presStyleLbl="revTx" presStyleIdx="4" presStyleCnt="7">
        <dgm:presLayoutVars>
          <dgm:chMax val="0"/>
          <dgm:chPref val="0"/>
        </dgm:presLayoutVars>
      </dgm:prSet>
      <dgm:spPr/>
    </dgm:pt>
    <dgm:pt modelId="{B05BB0CB-03AA-4A09-9EA4-EC1481476062}" type="pres">
      <dgm:prSet presAssocID="{47318DFD-DF42-49E5-9470-1AC88C3CA2EB}" presName="sibTrans" presStyleCnt="0"/>
      <dgm:spPr/>
    </dgm:pt>
    <dgm:pt modelId="{55658FAC-A75A-41EF-8BC4-48D2E7170BCB}" type="pres">
      <dgm:prSet presAssocID="{2A22F9B8-CCBC-4E7D-BA14-5CEA4826D10A}" presName="compNode" presStyleCnt="0"/>
      <dgm:spPr/>
    </dgm:pt>
    <dgm:pt modelId="{807B49B1-1A63-4C6B-87B6-FE1E40A035C3}" type="pres">
      <dgm:prSet presAssocID="{2A22F9B8-CCBC-4E7D-BA14-5CEA4826D10A}" presName="bgRect" presStyleLbl="bgShp" presStyleIdx="5" presStyleCnt="7"/>
      <dgm:spPr>
        <a:solidFill>
          <a:schemeClr val="bg1"/>
        </a:solidFill>
      </dgm:spPr>
    </dgm:pt>
    <dgm:pt modelId="{23B10E51-D28C-4865-A927-38AA0E81DA69}" type="pres">
      <dgm:prSet presAssocID="{2A22F9B8-CCBC-4E7D-BA14-5CEA4826D10A}" presName="iconRect" presStyleLbl="node1" presStyleIdx="5" presStyleCnt="7"/>
      <dgm:spPr/>
    </dgm:pt>
    <dgm:pt modelId="{8B429C7C-5EA5-40E2-9D28-A8612AD4F8D6}" type="pres">
      <dgm:prSet presAssocID="{2A22F9B8-CCBC-4E7D-BA14-5CEA4826D10A}" presName="spaceRect" presStyleCnt="0"/>
      <dgm:spPr/>
    </dgm:pt>
    <dgm:pt modelId="{4D5CD86F-96DA-4B0C-AB1D-509D7A0C16BA}" type="pres">
      <dgm:prSet presAssocID="{2A22F9B8-CCBC-4E7D-BA14-5CEA4826D10A}" presName="parTx" presStyleLbl="revTx" presStyleIdx="5" presStyleCnt="7">
        <dgm:presLayoutVars>
          <dgm:chMax val="0"/>
          <dgm:chPref val="0"/>
        </dgm:presLayoutVars>
      </dgm:prSet>
      <dgm:spPr/>
    </dgm:pt>
    <dgm:pt modelId="{F1492667-ECE6-4261-AA4C-31ACB5C8DA3D}" type="pres">
      <dgm:prSet presAssocID="{E117B264-1731-45EB-9256-E1C3BB1F1C52}" presName="sibTrans" presStyleCnt="0"/>
      <dgm:spPr/>
    </dgm:pt>
    <dgm:pt modelId="{C76FD3A9-B40B-4EA4-8A31-D8D8CED4B0C7}" type="pres">
      <dgm:prSet presAssocID="{D8BC040F-17A7-43F7-9394-38EC5689D320}" presName="compNode" presStyleCnt="0"/>
      <dgm:spPr/>
    </dgm:pt>
    <dgm:pt modelId="{58F9EF4D-C778-40BF-90E4-18076F592277}" type="pres">
      <dgm:prSet presAssocID="{D8BC040F-17A7-43F7-9394-38EC5689D320}" presName="bgRect" presStyleLbl="bgShp" presStyleIdx="6" presStyleCnt="7"/>
      <dgm:spPr>
        <a:solidFill>
          <a:schemeClr val="bg1"/>
        </a:solidFill>
      </dgm:spPr>
    </dgm:pt>
    <dgm:pt modelId="{FEA3FF1A-9005-44E4-AE57-D55E61015C4C}" type="pres">
      <dgm:prSet presAssocID="{D8BC040F-17A7-43F7-9394-38EC5689D320}" presName="iconRect" presStyleLbl="node1" presStyleIdx="6" presStyleCnt="7"/>
      <dgm:spPr/>
    </dgm:pt>
    <dgm:pt modelId="{55BB8C9C-6A95-47DF-8E5A-2E3B9234F3CC}" type="pres">
      <dgm:prSet presAssocID="{D8BC040F-17A7-43F7-9394-38EC5689D320}" presName="spaceRect" presStyleCnt="0"/>
      <dgm:spPr/>
    </dgm:pt>
    <dgm:pt modelId="{94C46B6A-FF69-4AA0-8AAD-C825E9D31F3B}" type="pres">
      <dgm:prSet presAssocID="{D8BC040F-17A7-43F7-9394-38EC5689D320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6D88140F-18CB-4BE0-9A44-23BE3370609C}" type="presOf" srcId="{D8BC040F-17A7-43F7-9394-38EC5689D320}" destId="{94C46B6A-FF69-4AA0-8AAD-C825E9D31F3B}" srcOrd="0" destOrd="0" presId="urn:microsoft.com/office/officeart/2018/2/layout/IconVerticalSolidList"/>
    <dgm:cxn modelId="{E135033B-5E85-497A-B73E-635C4887E3F2}" type="presOf" srcId="{FD003727-3800-4BDE-BC16-EDEF97AD4B1F}" destId="{A34E4E0F-B9D0-4624-816C-CD3B8EF96A58}" srcOrd="0" destOrd="0" presId="urn:microsoft.com/office/officeart/2018/2/layout/IconVerticalSolidList"/>
    <dgm:cxn modelId="{823C7B3C-9762-43F5-B948-3ED4F3191617}" srcId="{33AA2F57-26E7-40EF-8258-48704D0FD8F6}" destId="{2A22F9B8-CCBC-4E7D-BA14-5CEA4826D10A}" srcOrd="5" destOrd="0" parTransId="{408132AB-EDCA-4BDB-86FC-DE36058F24FA}" sibTransId="{E117B264-1731-45EB-9256-E1C3BB1F1C52}"/>
    <dgm:cxn modelId="{0A09CC3E-AE99-4C5A-9077-B3C968621F5A}" srcId="{33AA2F57-26E7-40EF-8258-48704D0FD8F6}" destId="{FD003727-3800-4BDE-BC16-EDEF97AD4B1F}" srcOrd="0" destOrd="0" parTransId="{78634BB0-6402-4898-8CD7-1BA7BE6B91F7}" sibTransId="{D073342C-C650-4C34-872A-AE8E151B9AF4}"/>
    <dgm:cxn modelId="{B5102266-FB4E-4FD6-BC7F-B774930FBDFE}" type="presOf" srcId="{2A22F9B8-CCBC-4E7D-BA14-5CEA4826D10A}" destId="{4D5CD86F-96DA-4B0C-AB1D-509D7A0C16BA}" srcOrd="0" destOrd="0" presId="urn:microsoft.com/office/officeart/2018/2/layout/IconVerticalSolidList"/>
    <dgm:cxn modelId="{68A4144C-E8F6-4F25-A417-AA2FB9F2344F}" srcId="{33AA2F57-26E7-40EF-8258-48704D0FD8F6}" destId="{8BCFD51D-8765-4E5B-BD87-7EC82CEA56FD}" srcOrd="2" destOrd="0" parTransId="{DD60E836-6F5D-4484-AB93-C9B41CA172BF}" sibTransId="{B4317C21-174F-4DC5-9650-891673207D8E}"/>
    <dgm:cxn modelId="{6023E673-EC05-4DEB-BCC4-8B06FBEAB448}" type="presOf" srcId="{4D12B79F-6D33-4FCF-9FE1-5AB232A25ADF}" destId="{D2909455-D195-4DCB-8D70-1C389D0CC4F9}" srcOrd="0" destOrd="0" presId="urn:microsoft.com/office/officeart/2018/2/layout/IconVerticalSolidList"/>
    <dgm:cxn modelId="{D4E9E879-97CE-4D77-BA65-AA6870C22F4E}" srcId="{33AA2F57-26E7-40EF-8258-48704D0FD8F6}" destId="{D8BC040F-17A7-43F7-9394-38EC5689D320}" srcOrd="6" destOrd="0" parTransId="{F98C8214-8EC2-47DC-9ABE-3A926BDB0065}" sibTransId="{C711AE06-2536-46AA-8C69-4080AFADAB06}"/>
    <dgm:cxn modelId="{9E692B7D-8859-4106-860D-019937F90D82}" srcId="{33AA2F57-26E7-40EF-8258-48704D0FD8F6}" destId="{CEF092C1-DB56-4DBF-B1A9-334FE17BAE07}" srcOrd="1" destOrd="0" parTransId="{1DA78D6E-05B9-400D-BF3E-39F2EDAFF622}" sibTransId="{D08DC5E0-FF93-47A1-9F73-173E4826C309}"/>
    <dgm:cxn modelId="{5819F17E-3FCC-4972-AA82-30059B959B15}" type="presOf" srcId="{CEF092C1-DB56-4DBF-B1A9-334FE17BAE07}" destId="{E3181955-D0A2-4AB4-8B40-0DC22C07579C}" srcOrd="0" destOrd="0" presId="urn:microsoft.com/office/officeart/2018/2/layout/IconVerticalSolidList"/>
    <dgm:cxn modelId="{C46780A9-7408-46B7-9BC8-A4886C1E19C8}" type="presOf" srcId="{8BCFD51D-8765-4E5B-BD87-7EC82CEA56FD}" destId="{3D767455-7832-40B8-8634-60CD17668866}" srcOrd="0" destOrd="0" presId="urn:microsoft.com/office/officeart/2018/2/layout/IconVerticalSolidList"/>
    <dgm:cxn modelId="{67A92DB4-EFFD-4673-A240-471B05DF2F78}" type="presOf" srcId="{33AA2F57-26E7-40EF-8258-48704D0FD8F6}" destId="{4016DADA-A6A5-4576-B9C9-6EB5F4E7EC94}" srcOrd="0" destOrd="0" presId="urn:microsoft.com/office/officeart/2018/2/layout/IconVerticalSolidList"/>
    <dgm:cxn modelId="{F9AE59BA-F7F1-4033-9EB1-51ECC4CDE055}" type="presOf" srcId="{41850C90-410D-47F8-9101-65EF0D64E755}" destId="{B1281582-9884-40D1-9CE2-4F1521CC5151}" srcOrd="0" destOrd="0" presId="urn:microsoft.com/office/officeart/2018/2/layout/IconVerticalSolidList"/>
    <dgm:cxn modelId="{8FA56DF9-657F-4427-A072-E870E3AF813C}" srcId="{33AA2F57-26E7-40EF-8258-48704D0FD8F6}" destId="{4D12B79F-6D33-4FCF-9FE1-5AB232A25ADF}" srcOrd="3" destOrd="0" parTransId="{94745F44-7917-4BA3-B8CF-D6FF96DADD89}" sibTransId="{41812A6E-52D4-4638-BECC-EE467A7ED6FD}"/>
    <dgm:cxn modelId="{92DDACFD-FB20-4AF2-AD77-5D6ADF6BEB53}" srcId="{33AA2F57-26E7-40EF-8258-48704D0FD8F6}" destId="{41850C90-410D-47F8-9101-65EF0D64E755}" srcOrd="4" destOrd="0" parTransId="{E8E687EC-4866-4EDC-80B3-A7CF94B89FFE}" sibTransId="{47318DFD-DF42-49E5-9470-1AC88C3CA2EB}"/>
    <dgm:cxn modelId="{1EA38F59-9D55-4F64-91DD-081865AF90B1}" type="presParOf" srcId="{4016DADA-A6A5-4576-B9C9-6EB5F4E7EC94}" destId="{5307CAE7-7B59-4D1E-A822-2DF552D54F57}" srcOrd="0" destOrd="0" presId="urn:microsoft.com/office/officeart/2018/2/layout/IconVerticalSolidList"/>
    <dgm:cxn modelId="{0AF64EEE-5566-4024-B70D-15FD9A0F16FD}" type="presParOf" srcId="{5307CAE7-7B59-4D1E-A822-2DF552D54F57}" destId="{BF663E99-27A6-4D0A-B0F3-23C5F04D7BC4}" srcOrd="0" destOrd="0" presId="urn:microsoft.com/office/officeart/2018/2/layout/IconVerticalSolidList"/>
    <dgm:cxn modelId="{DA4C0764-F51F-4CB8-899A-4C8BC718EAE8}" type="presParOf" srcId="{5307CAE7-7B59-4D1E-A822-2DF552D54F57}" destId="{A7815B0C-C80E-4F5F-AFF6-5660F5DFCC38}" srcOrd="1" destOrd="0" presId="urn:microsoft.com/office/officeart/2018/2/layout/IconVerticalSolidList"/>
    <dgm:cxn modelId="{D4A9B218-196E-46C8-AE75-EE1E15F2DEE3}" type="presParOf" srcId="{5307CAE7-7B59-4D1E-A822-2DF552D54F57}" destId="{59B43AEC-CB6B-4472-9F41-02FB412D0F78}" srcOrd="2" destOrd="0" presId="urn:microsoft.com/office/officeart/2018/2/layout/IconVerticalSolidList"/>
    <dgm:cxn modelId="{8AB3CD63-CF1D-4461-A6C6-605A1C05EAB4}" type="presParOf" srcId="{5307CAE7-7B59-4D1E-A822-2DF552D54F57}" destId="{A34E4E0F-B9D0-4624-816C-CD3B8EF96A58}" srcOrd="3" destOrd="0" presId="urn:microsoft.com/office/officeart/2018/2/layout/IconVerticalSolidList"/>
    <dgm:cxn modelId="{B20F790A-EBAE-458B-8443-468520AEE484}" type="presParOf" srcId="{4016DADA-A6A5-4576-B9C9-6EB5F4E7EC94}" destId="{5EB633B5-3D20-4097-ABC0-CB850CBB35C6}" srcOrd="1" destOrd="0" presId="urn:microsoft.com/office/officeart/2018/2/layout/IconVerticalSolidList"/>
    <dgm:cxn modelId="{DEE4B158-C939-4876-B5D3-F15E36D0FC64}" type="presParOf" srcId="{4016DADA-A6A5-4576-B9C9-6EB5F4E7EC94}" destId="{B164C14F-D903-4644-A521-C66C0E19FE7F}" srcOrd="2" destOrd="0" presId="urn:microsoft.com/office/officeart/2018/2/layout/IconVerticalSolidList"/>
    <dgm:cxn modelId="{E0515B2B-7ABC-4D1F-9AD5-46FBAAB5AEE6}" type="presParOf" srcId="{B164C14F-D903-4644-A521-C66C0E19FE7F}" destId="{54C27D4B-CD3A-427E-A5FD-DC79CA12D0EA}" srcOrd="0" destOrd="0" presId="urn:microsoft.com/office/officeart/2018/2/layout/IconVerticalSolidList"/>
    <dgm:cxn modelId="{32AF1789-9862-4236-BB9A-316DF2616E2B}" type="presParOf" srcId="{B164C14F-D903-4644-A521-C66C0E19FE7F}" destId="{285DDAF9-BD94-4DF4-9D64-4AE961335119}" srcOrd="1" destOrd="0" presId="urn:microsoft.com/office/officeart/2018/2/layout/IconVerticalSolidList"/>
    <dgm:cxn modelId="{163EE68E-E8A4-43B2-BB63-972D92F87005}" type="presParOf" srcId="{B164C14F-D903-4644-A521-C66C0E19FE7F}" destId="{6392CBE9-2FC7-4867-9C74-5112BDCC4EFE}" srcOrd="2" destOrd="0" presId="urn:microsoft.com/office/officeart/2018/2/layout/IconVerticalSolidList"/>
    <dgm:cxn modelId="{590F8D9F-305A-4EF1-883A-03210161BBD7}" type="presParOf" srcId="{B164C14F-D903-4644-A521-C66C0E19FE7F}" destId="{E3181955-D0A2-4AB4-8B40-0DC22C07579C}" srcOrd="3" destOrd="0" presId="urn:microsoft.com/office/officeart/2018/2/layout/IconVerticalSolidList"/>
    <dgm:cxn modelId="{3E5975BB-D280-429C-8390-0D8CC5BD659E}" type="presParOf" srcId="{4016DADA-A6A5-4576-B9C9-6EB5F4E7EC94}" destId="{734AEA3D-1D14-4AB4-98D2-8BDDDF88D0E5}" srcOrd="3" destOrd="0" presId="urn:microsoft.com/office/officeart/2018/2/layout/IconVerticalSolidList"/>
    <dgm:cxn modelId="{75BE2B42-47AD-412A-8114-07B18FB10340}" type="presParOf" srcId="{4016DADA-A6A5-4576-B9C9-6EB5F4E7EC94}" destId="{15E27E7A-9B32-4BB6-9B90-D40091978352}" srcOrd="4" destOrd="0" presId="urn:microsoft.com/office/officeart/2018/2/layout/IconVerticalSolidList"/>
    <dgm:cxn modelId="{F300A9AA-5CDE-4244-B8BA-143FC95A89E6}" type="presParOf" srcId="{15E27E7A-9B32-4BB6-9B90-D40091978352}" destId="{1D3BBACB-BF16-4122-9D31-67861A3B7A32}" srcOrd="0" destOrd="0" presId="urn:microsoft.com/office/officeart/2018/2/layout/IconVerticalSolidList"/>
    <dgm:cxn modelId="{668B9717-343F-47F4-9E72-E70CDF758227}" type="presParOf" srcId="{15E27E7A-9B32-4BB6-9B90-D40091978352}" destId="{7D93B6FF-F050-4EEE-8046-6CFE91A562C4}" srcOrd="1" destOrd="0" presId="urn:microsoft.com/office/officeart/2018/2/layout/IconVerticalSolidList"/>
    <dgm:cxn modelId="{5DF3FBBC-778F-4E81-94F7-6A764FE92081}" type="presParOf" srcId="{15E27E7A-9B32-4BB6-9B90-D40091978352}" destId="{17D1C516-91B3-437F-BC47-103D9A639C1A}" srcOrd="2" destOrd="0" presId="urn:microsoft.com/office/officeart/2018/2/layout/IconVerticalSolidList"/>
    <dgm:cxn modelId="{690E11F2-4DE5-465F-8C1C-7ECC5C470C3D}" type="presParOf" srcId="{15E27E7A-9B32-4BB6-9B90-D40091978352}" destId="{3D767455-7832-40B8-8634-60CD17668866}" srcOrd="3" destOrd="0" presId="urn:microsoft.com/office/officeart/2018/2/layout/IconVerticalSolidList"/>
    <dgm:cxn modelId="{8EAD905D-F28A-4DD8-B3CC-3328B00983B4}" type="presParOf" srcId="{4016DADA-A6A5-4576-B9C9-6EB5F4E7EC94}" destId="{1C3241C6-871B-4BC0-9F09-5618987C1C3E}" srcOrd="5" destOrd="0" presId="urn:microsoft.com/office/officeart/2018/2/layout/IconVerticalSolidList"/>
    <dgm:cxn modelId="{E731771C-E6A5-4614-AA8D-F324E5629DD1}" type="presParOf" srcId="{4016DADA-A6A5-4576-B9C9-6EB5F4E7EC94}" destId="{A8C73ABA-76AE-4C65-920A-B4F63646750F}" srcOrd="6" destOrd="0" presId="urn:microsoft.com/office/officeart/2018/2/layout/IconVerticalSolidList"/>
    <dgm:cxn modelId="{B2A36DDC-1737-4209-B591-2863A7FF4F5B}" type="presParOf" srcId="{A8C73ABA-76AE-4C65-920A-B4F63646750F}" destId="{A50CF877-CFB1-417D-8C58-A27DDBAF7AF4}" srcOrd="0" destOrd="0" presId="urn:microsoft.com/office/officeart/2018/2/layout/IconVerticalSolidList"/>
    <dgm:cxn modelId="{3DEE9F84-97E2-4FF5-A899-9BF778119869}" type="presParOf" srcId="{A8C73ABA-76AE-4C65-920A-B4F63646750F}" destId="{C928507A-EFB2-41A2-8471-EB93F7970EA3}" srcOrd="1" destOrd="0" presId="urn:microsoft.com/office/officeart/2018/2/layout/IconVerticalSolidList"/>
    <dgm:cxn modelId="{82F6715E-26A3-4A7E-91C4-B62543927584}" type="presParOf" srcId="{A8C73ABA-76AE-4C65-920A-B4F63646750F}" destId="{195CA719-9F11-4126-AF59-56E04E5D10F0}" srcOrd="2" destOrd="0" presId="urn:microsoft.com/office/officeart/2018/2/layout/IconVerticalSolidList"/>
    <dgm:cxn modelId="{8C923100-AD3F-4948-97B0-DB42FCDF7D17}" type="presParOf" srcId="{A8C73ABA-76AE-4C65-920A-B4F63646750F}" destId="{D2909455-D195-4DCB-8D70-1C389D0CC4F9}" srcOrd="3" destOrd="0" presId="urn:microsoft.com/office/officeart/2018/2/layout/IconVerticalSolidList"/>
    <dgm:cxn modelId="{2DE925D8-05BC-4D43-B94C-F4B905654FAD}" type="presParOf" srcId="{4016DADA-A6A5-4576-B9C9-6EB5F4E7EC94}" destId="{67DE8EC4-FA6B-4CF8-A682-772F51FF55E3}" srcOrd="7" destOrd="0" presId="urn:microsoft.com/office/officeart/2018/2/layout/IconVerticalSolidList"/>
    <dgm:cxn modelId="{0A7F6CC3-25C1-4E1F-B317-9F68FE751A9A}" type="presParOf" srcId="{4016DADA-A6A5-4576-B9C9-6EB5F4E7EC94}" destId="{933E1B2D-43F6-44D2-9B04-3F45F946CC27}" srcOrd="8" destOrd="0" presId="urn:microsoft.com/office/officeart/2018/2/layout/IconVerticalSolidList"/>
    <dgm:cxn modelId="{603C17C3-82DA-4FBA-8A1E-38BC119BE657}" type="presParOf" srcId="{933E1B2D-43F6-44D2-9B04-3F45F946CC27}" destId="{54375127-6880-4D5C-9975-FEF014F4E939}" srcOrd="0" destOrd="0" presId="urn:microsoft.com/office/officeart/2018/2/layout/IconVerticalSolidList"/>
    <dgm:cxn modelId="{C550935D-CCF2-4123-B47F-5C9EFC71DB6D}" type="presParOf" srcId="{933E1B2D-43F6-44D2-9B04-3F45F946CC27}" destId="{49E6BF57-69DD-4CA2-B61C-6B42DEFE5A91}" srcOrd="1" destOrd="0" presId="urn:microsoft.com/office/officeart/2018/2/layout/IconVerticalSolidList"/>
    <dgm:cxn modelId="{17D54050-A7AF-4C65-A65D-F89E7DE1D422}" type="presParOf" srcId="{933E1B2D-43F6-44D2-9B04-3F45F946CC27}" destId="{BCB9644B-3F62-41EE-87B2-3AF702F005AC}" srcOrd="2" destOrd="0" presId="urn:microsoft.com/office/officeart/2018/2/layout/IconVerticalSolidList"/>
    <dgm:cxn modelId="{58D0D87E-8180-4538-ADB8-7651409600E1}" type="presParOf" srcId="{933E1B2D-43F6-44D2-9B04-3F45F946CC27}" destId="{B1281582-9884-40D1-9CE2-4F1521CC5151}" srcOrd="3" destOrd="0" presId="urn:microsoft.com/office/officeart/2018/2/layout/IconVerticalSolidList"/>
    <dgm:cxn modelId="{70F71C3C-B7B2-490A-B76F-076E13F36DFF}" type="presParOf" srcId="{4016DADA-A6A5-4576-B9C9-6EB5F4E7EC94}" destId="{B05BB0CB-03AA-4A09-9EA4-EC1481476062}" srcOrd="9" destOrd="0" presId="urn:microsoft.com/office/officeart/2018/2/layout/IconVerticalSolidList"/>
    <dgm:cxn modelId="{4B750060-6797-4E51-9D39-BCFB3F239121}" type="presParOf" srcId="{4016DADA-A6A5-4576-B9C9-6EB5F4E7EC94}" destId="{55658FAC-A75A-41EF-8BC4-48D2E7170BCB}" srcOrd="10" destOrd="0" presId="urn:microsoft.com/office/officeart/2018/2/layout/IconVerticalSolidList"/>
    <dgm:cxn modelId="{FEFE8848-2BA5-4DC3-B707-F6E80C2E6453}" type="presParOf" srcId="{55658FAC-A75A-41EF-8BC4-48D2E7170BCB}" destId="{807B49B1-1A63-4C6B-87B6-FE1E40A035C3}" srcOrd="0" destOrd="0" presId="urn:microsoft.com/office/officeart/2018/2/layout/IconVerticalSolidList"/>
    <dgm:cxn modelId="{BCEE0C4A-5F2D-410F-9A9F-9E444AC7D296}" type="presParOf" srcId="{55658FAC-A75A-41EF-8BC4-48D2E7170BCB}" destId="{23B10E51-D28C-4865-A927-38AA0E81DA69}" srcOrd="1" destOrd="0" presId="urn:microsoft.com/office/officeart/2018/2/layout/IconVerticalSolidList"/>
    <dgm:cxn modelId="{31FD00B4-D469-44E6-BAC9-1115F4E6DB99}" type="presParOf" srcId="{55658FAC-A75A-41EF-8BC4-48D2E7170BCB}" destId="{8B429C7C-5EA5-40E2-9D28-A8612AD4F8D6}" srcOrd="2" destOrd="0" presId="urn:microsoft.com/office/officeart/2018/2/layout/IconVerticalSolidList"/>
    <dgm:cxn modelId="{6CF4E630-3B3A-4F5B-8710-F49ECA4D655C}" type="presParOf" srcId="{55658FAC-A75A-41EF-8BC4-48D2E7170BCB}" destId="{4D5CD86F-96DA-4B0C-AB1D-509D7A0C16BA}" srcOrd="3" destOrd="0" presId="urn:microsoft.com/office/officeart/2018/2/layout/IconVerticalSolidList"/>
    <dgm:cxn modelId="{6AA62F62-4F6E-4A2B-AB6F-36152FDA6F1B}" type="presParOf" srcId="{4016DADA-A6A5-4576-B9C9-6EB5F4E7EC94}" destId="{F1492667-ECE6-4261-AA4C-31ACB5C8DA3D}" srcOrd="11" destOrd="0" presId="urn:microsoft.com/office/officeart/2018/2/layout/IconVerticalSolidList"/>
    <dgm:cxn modelId="{DD333465-4173-423C-AA34-214D1ACB11D2}" type="presParOf" srcId="{4016DADA-A6A5-4576-B9C9-6EB5F4E7EC94}" destId="{C76FD3A9-B40B-4EA4-8A31-D8D8CED4B0C7}" srcOrd="12" destOrd="0" presId="urn:microsoft.com/office/officeart/2018/2/layout/IconVerticalSolidList"/>
    <dgm:cxn modelId="{C60EA318-9DC2-4414-AC26-A71C97BB0E1D}" type="presParOf" srcId="{C76FD3A9-B40B-4EA4-8A31-D8D8CED4B0C7}" destId="{58F9EF4D-C778-40BF-90E4-18076F592277}" srcOrd="0" destOrd="0" presId="urn:microsoft.com/office/officeart/2018/2/layout/IconVerticalSolidList"/>
    <dgm:cxn modelId="{7D156B75-A178-4909-8B29-D6974EE1FEF1}" type="presParOf" srcId="{C76FD3A9-B40B-4EA4-8A31-D8D8CED4B0C7}" destId="{FEA3FF1A-9005-44E4-AE57-D55E61015C4C}" srcOrd="1" destOrd="0" presId="urn:microsoft.com/office/officeart/2018/2/layout/IconVerticalSolidList"/>
    <dgm:cxn modelId="{CBBCB63D-26D7-4C66-ADF1-A8FC527FFA0B}" type="presParOf" srcId="{C76FD3A9-B40B-4EA4-8A31-D8D8CED4B0C7}" destId="{55BB8C9C-6A95-47DF-8E5A-2E3B9234F3CC}" srcOrd="2" destOrd="0" presId="urn:microsoft.com/office/officeart/2018/2/layout/IconVerticalSolidList"/>
    <dgm:cxn modelId="{EA11FAFA-6D6D-45D1-B074-FF12BC41136A}" type="presParOf" srcId="{C76FD3A9-B40B-4EA4-8A31-D8D8CED4B0C7}" destId="{94C46B6A-FF69-4AA0-8AAD-C825E9D31F3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3AA2F57-26E7-40EF-8258-48704D0FD8F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D003727-3800-4BDE-BC16-EDEF97AD4B1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 2:30-2:40: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gm:t>
    </dgm:pt>
    <dgm:pt modelId="{78634BB0-6402-4898-8CD7-1BA7BE6B91F7}" type="parTrans" cxnId="{0A09CC3E-AE99-4C5A-9077-B3C968621F5A}">
      <dgm:prSet/>
      <dgm:spPr/>
      <dgm:t>
        <a:bodyPr/>
        <a:lstStyle/>
        <a:p>
          <a:endParaRPr lang="en-US"/>
        </a:p>
      </dgm:t>
    </dgm:pt>
    <dgm:pt modelId="{D073342C-C650-4C34-872A-AE8E151B9AF4}" type="sibTrans" cxnId="{0A09CC3E-AE99-4C5A-9077-B3C968621F5A}">
      <dgm:prSet/>
      <dgm:spPr/>
      <dgm:t>
        <a:bodyPr/>
        <a:lstStyle/>
        <a:p>
          <a:endParaRPr lang="en-US"/>
        </a:p>
      </dgm:t>
    </dgm:pt>
    <dgm:pt modelId="{4D12B79F-6D33-4FCF-9FE1-5AB232A25A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3:15 – 3:45: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Applying student needs to own module – Quick Form</a:t>
          </a:r>
          <a:endParaRPr lang="en-US" b="1">
            <a:solidFill>
              <a:schemeClr val="bg2">
                <a:lumMod val="90000"/>
              </a:schemeClr>
            </a:solidFill>
          </a:endParaRPr>
        </a:p>
      </dgm:t>
    </dgm:pt>
    <dgm:pt modelId="{94745F44-7917-4BA3-B8CF-D6FF96DADD89}" type="parTrans" cxnId="{8FA56DF9-657F-4427-A072-E870E3AF813C}">
      <dgm:prSet/>
      <dgm:spPr/>
      <dgm:t>
        <a:bodyPr/>
        <a:lstStyle/>
        <a:p>
          <a:endParaRPr lang="en-US"/>
        </a:p>
      </dgm:t>
    </dgm:pt>
    <dgm:pt modelId="{41812A6E-52D4-4638-BECC-EE467A7ED6FD}" type="sibTrans" cxnId="{8FA56DF9-657F-4427-A072-E870E3AF813C}">
      <dgm:prSet/>
      <dgm:spPr/>
      <dgm:t>
        <a:bodyPr/>
        <a:lstStyle/>
        <a:p>
          <a:endParaRPr lang="en-US"/>
        </a:p>
      </dgm:t>
    </dgm:pt>
    <dgm:pt modelId="{41850C90-410D-47F8-9101-65EF0D64E755}">
      <dgm:prSet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3:45 – 4:00: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 Refill</a:t>
          </a:r>
        </a:p>
      </dgm:t>
    </dgm:pt>
    <dgm:pt modelId="{E8E687EC-4866-4EDC-80B3-A7CF94B89FFE}" type="parTrans" cxnId="{92DDACFD-FB20-4AF2-AD77-5D6ADF6BEB53}">
      <dgm:prSet/>
      <dgm:spPr/>
      <dgm:t>
        <a:bodyPr/>
        <a:lstStyle/>
        <a:p>
          <a:endParaRPr lang="en-US"/>
        </a:p>
      </dgm:t>
    </dgm:pt>
    <dgm:pt modelId="{47318DFD-DF42-49E5-9470-1AC88C3CA2EB}" type="sibTrans" cxnId="{92DDACFD-FB20-4AF2-AD77-5D6ADF6BEB53}">
      <dgm:prSet/>
      <dgm:spPr/>
      <dgm:t>
        <a:bodyPr/>
        <a:lstStyle/>
        <a:p>
          <a:endParaRPr lang="en-US"/>
        </a:p>
      </dgm:t>
    </dgm:pt>
    <dgm:pt modelId="{8BCFD51D-8765-4E5B-BD87-7EC82CEA56FD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2:55 – 3:15: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Introduction</a:t>
          </a:r>
          <a:r>
            <a:rPr lang="en-US" b="1">
              <a:solidFill>
                <a:schemeClr val="bg2">
                  <a:lumMod val="90000"/>
                </a:schemeClr>
              </a:solidFill>
            </a:rPr>
            <a:t>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to</a:t>
          </a:r>
          <a:r>
            <a:rPr lang="en-US" b="1">
              <a:solidFill>
                <a:schemeClr val="bg2">
                  <a:lumMod val="90000"/>
                </a:schemeClr>
              </a:solidFill>
            </a:rPr>
            <a:t> the CUES Project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 &amp; Findings</a:t>
          </a:r>
          <a:endParaRPr lang="en-US" b="1">
            <a:solidFill>
              <a:schemeClr val="bg2">
                <a:lumMod val="90000"/>
              </a:schemeClr>
            </a:solidFill>
          </a:endParaRPr>
        </a:p>
      </dgm:t>
    </dgm:pt>
    <dgm:pt modelId="{DD60E836-6F5D-4484-AB93-C9B41CA172BF}" type="parTrans" cxnId="{68A4144C-E8F6-4F25-A417-AA2FB9F2344F}">
      <dgm:prSet/>
      <dgm:spPr/>
    </dgm:pt>
    <dgm:pt modelId="{B4317C21-174F-4DC5-9650-891673207D8E}" type="sibTrans" cxnId="{68A4144C-E8F6-4F25-A417-AA2FB9F2344F}">
      <dgm:prSet/>
      <dgm:spPr/>
      <dgm:t>
        <a:bodyPr/>
        <a:lstStyle/>
        <a:p>
          <a:endParaRPr lang="en-GB"/>
        </a:p>
      </dgm:t>
    </dgm:pt>
    <dgm:pt modelId="{CEF092C1-DB56-4DBF-B1A9-334FE17BAE07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gm:t>
    </dgm:pt>
    <dgm:pt modelId="{1DA78D6E-05B9-400D-BF3E-39F2EDAFF622}" type="parTrans" cxnId="{9E692B7D-8859-4106-860D-019937F90D82}">
      <dgm:prSet/>
      <dgm:spPr/>
    </dgm:pt>
    <dgm:pt modelId="{D08DC5E0-FF93-47A1-9F73-173E4826C309}" type="sibTrans" cxnId="{9E692B7D-8859-4106-860D-019937F90D82}">
      <dgm:prSet/>
      <dgm:spPr/>
      <dgm:t>
        <a:bodyPr/>
        <a:lstStyle/>
        <a:p>
          <a:endParaRPr lang="en-GB"/>
        </a:p>
      </dgm:t>
    </dgm:pt>
    <dgm:pt modelId="{2A22F9B8-CCBC-4E7D-BA14-5CEA4826D10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latin typeface="Calibri Light" panose="020F0302020204030204"/>
            </a:rPr>
            <a:t>4:00-4:50: </a:t>
          </a:r>
          <a:r>
            <a:rPr lang="en-US" b="1">
              <a:latin typeface="Calibri Light" panose="020F0302020204030204"/>
            </a:rPr>
            <a:t>Small Group Brainstorm</a:t>
          </a:r>
          <a:endParaRPr lang="en-GB" b="1"/>
        </a:p>
      </dgm:t>
    </dgm:pt>
    <dgm:pt modelId="{408132AB-EDCA-4BDB-86FC-DE36058F24FA}" type="parTrans" cxnId="{823C7B3C-9762-43F5-B948-3ED4F3191617}">
      <dgm:prSet/>
      <dgm:spPr/>
    </dgm:pt>
    <dgm:pt modelId="{E117B264-1731-45EB-9256-E1C3BB1F1C52}" type="sibTrans" cxnId="{823C7B3C-9762-43F5-B948-3ED4F3191617}">
      <dgm:prSet/>
      <dgm:spPr/>
      <dgm:t>
        <a:bodyPr/>
        <a:lstStyle/>
        <a:p>
          <a:endParaRPr lang="en-GB"/>
        </a:p>
      </dgm:t>
    </dgm:pt>
    <dgm:pt modelId="{D8BC040F-17A7-43F7-9394-38EC5689D320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4:50-5:00: </a:t>
          </a:r>
          <a:r>
            <a:rPr lang="en-US" b="1">
              <a:latin typeface="Calibri Light" panose="020F0302020204030204"/>
            </a:rPr>
            <a:t>Wrap up menti</a:t>
          </a:r>
        </a:p>
      </dgm:t>
    </dgm:pt>
    <dgm:pt modelId="{F98C8214-8EC2-47DC-9ABE-3A926BDB0065}" type="parTrans" cxnId="{D4E9E879-97CE-4D77-BA65-AA6870C22F4E}">
      <dgm:prSet/>
      <dgm:spPr/>
    </dgm:pt>
    <dgm:pt modelId="{C711AE06-2536-46AA-8C69-4080AFADAB06}" type="sibTrans" cxnId="{D4E9E879-97CE-4D77-BA65-AA6870C22F4E}">
      <dgm:prSet/>
      <dgm:spPr/>
      <dgm:t>
        <a:bodyPr/>
        <a:lstStyle/>
        <a:p>
          <a:endParaRPr lang="en-GB"/>
        </a:p>
      </dgm:t>
    </dgm:pt>
    <dgm:pt modelId="{4016DADA-A6A5-4576-B9C9-6EB5F4E7EC94}" type="pres">
      <dgm:prSet presAssocID="{33AA2F57-26E7-40EF-8258-48704D0FD8F6}" presName="root" presStyleCnt="0">
        <dgm:presLayoutVars>
          <dgm:dir/>
          <dgm:resizeHandles val="exact"/>
        </dgm:presLayoutVars>
      </dgm:prSet>
      <dgm:spPr/>
    </dgm:pt>
    <dgm:pt modelId="{5307CAE7-7B59-4D1E-A822-2DF552D54F57}" type="pres">
      <dgm:prSet presAssocID="{FD003727-3800-4BDE-BC16-EDEF97AD4B1F}" presName="compNode" presStyleCnt="0"/>
      <dgm:spPr/>
    </dgm:pt>
    <dgm:pt modelId="{BF663E99-27A6-4D0A-B0F3-23C5F04D7BC4}" type="pres">
      <dgm:prSet presAssocID="{FD003727-3800-4BDE-BC16-EDEF97AD4B1F}" presName="bgRect" presStyleLbl="bgShp" presStyleIdx="0" presStyleCnt="7"/>
      <dgm:spPr>
        <a:solidFill>
          <a:schemeClr val="bg1"/>
        </a:solidFill>
      </dgm:spPr>
    </dgm:pt>
    <dgm:pt modelId="{A7815B0C-C80E-4F5F-AFF6-5660F5DFCC38}" type="pres">
      <dgm:prSet presAssocID="{FD003727-3800-4BDE-BC16-EDEF97AD4B1F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9B43AEC-CB6B-4472-9F41-02FB412D0F78}" type="pres">
      <dgm:prSet presAssocID="{FD003727-3800-4BDE-BC16-EDEF97AD4B1F}" presName="spaceRect" presStyleCnt="0"/>
      <dgm:spPr/>
    </dgm:pt>
    <dgm:pt modelId="{A34E4E0F-B9D0-4624-816C-CD3B8EF96A58}" type="pres">
      <dgm:prSet presAssocID="{FD003727-3800-4BDE-BC16-EDEF97AD4B1F}" presName="parTx" presStyleLbl="revTx" presStyleIdx="0" presStyleCnt="7">
        <dgm:presLayoutVars>
          <dgm:chMax val="0"/>
          <dgm:chPref val="0"/>
        </dgm:presLayoutVars>
      </dgm:prSet>
      <dgm:spPr/>
    </dgm:pt>
    <dgm:pt modelId="{5EB633B5-3D20-4097-ABC0-CB850CBB35C6}" type="pres">
      <dgm:prSet presAssocID="{D073342C-C650-4C34-872A-AE8E151B9AF4}" presName="sibTrans" presStyleCnt="0"/>
      <dgm:spPr/>
    </dgm:pt>
    <dgm:pt modelId="{B164C14F-D903-4644-A521-C66C0E19FE7F}" type="pres">
      <dgm:prSet presAssocID="{CEF092C1-DB56-4DBF-B1A9-334FE17BAE07}" presName="compNode" presStyleCnt="0"/>
      <dgm:spPr/>
    </dgm:pt>
    <dgm:pt modelId="{54C27D4B-CD3A-427E-A5FD-DC79CA12D0EA}" type="pres">
      <dgm:prSet presAssocID="{CEF092C1-DB56-4DBF-B1A9-334FE17BAE07}" presName="bgRect" presStyleLbl="bgShp" presStyleIdx="1" presStyleCnt="7"/>
      <dgm:spPr>
        <a:solidFill>
          <a:schemeClr val="bg1"/>
        </a:solidFill>
      </dgm:spPr>
    </dgm:pt>
    <dgm:pt modelId="{285DDAF9-BD94-4DF4-9D64-4AE961335119}" type="pres">
      <dgm:prSet presAssocID="{CEF092C1-DB56-4DBF-B1A9-334FE17BAE07}" presName="iconRect" presStyleLbl="node1" presStyleIdx="1" presStyleCnt="7"/>
      <dgm:spPr/>
    </dgm:pt>
    <dgm:pt modelId="{6392CBE9-2FC7-4867-9C74-5112BDCC4EFE}" type="pres">
      <dgm:prSet presAssocID="{CEF092C1-DB56-4DBF-B1A9-334FE17BAE07}" presName="spaceRect" presStyleCnt="0"/>
      <dgm:spPr/>
    </dgm:pt>
    <dgm:pt modelId="{E3181955-D0A2-4AB4-8B40-0DC22C07579C}" type="pres">
      <dgm:prSet presAssocID="{CEF092C1-DB56-4DBF-B1A9-334FE17BAE07}" presName="parTx" presStyleLbl="revTx" presStyleIdx="1" presStyleCnt="7">
        <dgm:presLayoutVars>
          <dgm:chMax val="0"/>
          <dgm:chPref val="0"/>
        </dgm:presLayoutVars>
      </dgm:prSet>
      <dgm:spPr/>
    </dgm:pt>
    <dgm:pt modelId="{734AEA3D-1D14-4AB4-98D2-8BDDDF88D0E5}" type="pres">
      <dgm:prSet presAssocID="{D08DC5E0-FF93-47A1-9F73-173E4826C309}" presName="sibTrans" presStyleCnt="0"/>
      <dgm:spPr/>
    </dgm:pt>
    <dgm:pt modelId="{15E27E7A-9B32-4BB6-9B90-D40091978352}" type="pres">
      <dgm:prSet presAssocID="{8BCFD51D-8765-4E5B-BD87-7EC82CEA56FD}" presName="compNode" presStyleCnt="0"/>
      <dgm:spPr/>
    </dgm:pt>
    <dgm:pt modelId="{1D3BBACB-BF16-4122-9D31-67861A3B7A32}" type="pres">
      <dgm:prSet presAssocID="{8BCFD51D-8765-4E5B-BD87-7EC82CEA56FD}" presName="bgRect" presStyleLbl="bgShp" presStyleIdx="2" presStyleCnt="7"/>
      <dgm:spPr>
        <a:solidFill>
          <a:schemeClr val="bg1"/>
        </a:solidFill>
      </dgm:spPr>
    </dgm:pt>
    <dgm:pt modelId="{7D93B6FF-F050-4EEE-8046-6CFE91A562C4}" type="pres">
      <dgm:prSet presAssocID="{8BCFD51D-8765-4E5B-BD87-7EC82CEA56FD}" presName="iconRect" presStyleLbl="node1" presStyleIdx="2" presStyleCnt="7"/>
      <dgm:spPr/>
    </dgm:pt>
    <dgm:pt modelId="{17D1C516-91B3-437F-BC47-103D9A639C1A}" type="pres">
      <dgm:prSet presAssocID="{8BCFD51D-8765-4E5B-BD87-7EC82CEA56FD}" presName="spaceRect" presStyleCnt="0"/>
      <dgm:spPr/>
    </dgm:pt>
    <dgm:pt modelId="{3D767455-7832-40B8-8634-60CD17668866}" type="pres">
      <dgm:prSet presAssocID="{8BCFD51D-8765-4E5B-BD87-7EC82CEA56FD}" presName="parTx" presStyleLbl="revTx" presStyleIdx="2" presStyleCnt="7">
        <dgm:presLayoutVars>
          <dgm:chMax val="0"/>
          <dgm:chPref val="0"/>
        </dgm:presLayoutVars>
      </dgm:prSet>
      <dgm:spPr/>
    </dgm:pt>
    <dgm:pt modelId="{1C3241C6-871B-4BC0-9F09-5618987C1C3E}" type="pres">
      <dgm:prSet presAssocID="{B4317C21-174F-4DC5-9650-891673207D8E}" presName="sibTrans" presStyleCnt="0"/>
      <dgm:spPr/>
    </dgm:pt>
    <dgm:pt modelId="{A8C73ABA-76AE-4C65-920A-B4F63646750F}" type="pres">
      <dgm:prSet presAssocID="{4D12B79F-6D33-4FCF-9FE1-5AB232A25ADF}" presName="compNode" presStyleCnt="0"/>
      <dgm:spPr/>
    </dgm:pt>
    <dgm:pt modelId="{A50CF877-CFB1-417D-8C58-A27DDBAF7AF4}" type="pres">
      <dgm:prSet presAssocID="{4D12B79F-6D33-4FCF-9FE1-5AB232A25ADF}" presName="bgRect" presStyleLbl="bgShp" presStyleIdx="3" presStyleCnt="7"/>
      <dgm:spPr>
        <a:solidFill>
          <a:schemeClr val="bg1"/>
        </a:solidFill>
      </dgm:spPr>
    </dgm:pt>
    <dgm:pt modelId="{C928507A-EFB2-41A2-8471-EB93F7970EA3}" type="pres">
      <dgm:prSet presAssocID="{4D12B79F-6D33-4FCF-9FE1-5AB232A25ADF}" presName="iconRect" presStyleLbl="node1" presStyleIdx="3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95CA719-9F11-4126-AF59-56E04E5D10F0}" type="pres">
      <dgm:prSet presAssocID="{4D12B79F-6D33-4FCF-9FE1-5AB232A25ADF}" presName="spaceRect" presStyleCnt="0"/>
      <dgm:spPr/>
    </dgm:pt>
    <dgm:pt modelId="{D2909455-D195-4DCB-8D70-1C389D0CC4F9}" type="pres">
      <dgm:prSet presAssocID="{4D12B79F-6D33-4FCF-9FE1-5AB232A25ADF}" presName="parTx" presStyleLbl="revTx" presStyleIdx="3" presStyleCnt="7">
        <dgm:presLayoutVars>
          <dgm:chMax val="0"/>
          <dgm:chPref val="0"/>
        </dgm:presLayoutVars>
      </dgm:prSet>
      <dgm:spPr/>
    </dgm:pt>
    <dgm:pt modelId="{67DE8EC4-FA6B-4CF8-A682-772F51FF55E3}" type="pres">
      <dgm:prSet presAssocID="{41812A6E-52D4-4638-BECC-EE467A7ED6FD}" presName="sibTrans" presStyleCnt="0"/>
      <dgm:spPr/>
    </dgm:pt>
    <dgm:pt modelId="{933E1B2D-43F6-44D2-9B04-3F45F946CC27}" type="pres">
      <dgm:prSet presAssocID="{41850C90-410D-47F8-9101-65EF0D64E755}" presName="compNode" presStyleCnt="0"/>
      <dgm:spPr/>
    </dgm:pt>
    <dgm:pt modelId="{54375127-6880-4D5C-9975-FEF014F4E939}" type="pres">
      <dgm:prSet presAssocID="{41850C90-410D-47F8-9101-65EF0D64E755}" presName="bgRect" presStyleLbl="bgShp" presStyleIdx="4" presStyleCnt="7"/>
      <dgm:spPr>
        <a:solidFill>
          <a:schemeClr val="bg1"/>
        </a:solidFill>
      </dgm:spPr>
    </dgm:pt>
    <dgm:pt modelId="{49E6BF57-69DD-4CA2-B61C-6B42DEFE5A91}" type="pres">
      <dgm:prSet presAssocID="{41850C90-410D-47F8-9101-65EF0D64E755}" presName="iconRect" presStyleLbl="nod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BCB9644B-3F62-41EE-87B2-3AF702F005AC}" type="pres">
      <dgm:prSet presAssocID="{41850C90-410D-47F8-9101-65EF0D64E755}" presName="spaceRect" presStyleCnt="0"/>
      <dgm:spPr/>
    </dgm:pt>
    <dgm:pt modelId="{B1281582-9884-40D1-9CE2-4F1521CC5151}" type="pres">
      <dgm:prSet presAssocID="{41850C90-410D-47F8-9101-65EF0D64E755}" presName="parTx" presStyleLbl="revTx" presStyleIdx="4" presStyleCnt="7">
        <dgm:presLayoutVars>
          <dgm:chMax val="0"/>
          <dgm:chPref val="0"/>
        </dgm:presLayoutVars>
      </dgm:prSet>
      <dgm:spPr/>
    </dgm:pt>
    <dgm:pt modelId="{B05BB0CB-03AA-4A09-9EA4-EC1481476062}" type="pres">
      <dgm:prSet presAssocID="{47318DFD-DF42-49E5-9470-1AC88C3CA2EB}" presName="sibTrans" presStyleCnt="0"/>
      <dgm:spPr/>
    </dgm:pt>
    <dgm:pt modelId="{55658FAC-A75A-41EF-8BC4-48D2E7170BCB}" type="pres">
      <dgm:prSet presAssocID="{2A22F9B8-CCBC-4E7D-BA14-5CEA4826D10A}" presName="compNode" presStyleCnt="0"/>
      <dgm:spPr/>
    </dgm:pt>
    <dgm:pt modelId="{807B49B1-1A63-4C6B-87B6-FE1E40A035C3}" type="pres">
      <dgm:prSet presAssocID="{2A22F9B8-CCBC-4E7D-BA14-5CEA4826D10A}" presName="bgRect" presStyleLbl="bgShp" presStyleIdx="5" presStyleCnt="7"/>
      <dgm:spPr>
        <a:solidFill>
          <a:schemeClr val="bg1"/>
        </a:solidFill>
      </dgm:spPr>
    </dgm:pt>
    <dgm:pt modelId="{23B10E51-D28C-4865-A927-38AA0E81DA69}" type="pres">
      <dgm:prSet presAssocID="{2A22F9B8-CCBC-4E7D-BA14-5CEA4826D10A}" presName="iconRect" presStyleLbl="node1" presStyleIdx="5" presStyleCnt="7"/>
      <dgm:spPr/>
    </dgm:pt>
    <dgm:pt modelId="{8B429C7C-5EA5-40E2-9D28-A8612AD4F8D6}" type="pres">
      <dgm:prSet presAssocID="{2A22F9B8-CCBC-4E7D-BA14-5CEA4826D10A}" presName="spaceRect" presStyleCnt="0"/>
      <dgm:spPr/>
    </dgm:pt>
    <dgm:pt modelId="{4D5CD86F-96DA-4B0C-AB1D-509D7A0C16BA}" type="pres">
      <dgm:prSet presAssocID="{2A22F9B8-CCBC-4E7D-BA14-5CEA4826D10A}" presName="parTx" presStyleLbl="revTx" presStyleIdx="5" presStyleCnt="7">
        <dgm:presLayoutVars>
          <dgm:chMax val="0"/>
          <dgm:chPref val="0"/>
        </dgm:presLayoutVars>
      </dgm:prSet>
      <dgm:spPr/>
    </dgm:pt>
    <dgm:pt modelId="{F1492667-ECE6-4261-AA4C-31ACB5C8DA3D}" type="pres">
      <dgm:prSet presAssocID="{E117B264-1731-45EB-9256-E1C3BB1F1C52}" presName="sibTrans" presStyleCnt="0"/>
      <dgm:spPr/>
    </dgm:pt>
    <dgm:pt modelId="{C76FD3A9-B40B-4EA4-8A31-D8D8CED4B0C7}" type="pres">
      <dgm:prSet presAssocID="{D8BC040F-17A7-43F7-9394-38EC5689D320}" presName="compNode" presStyleCnt="0"/>
      <dgm:spPr/>
    </dgm:pt>
    <dgm:pt modelId="{58F9EF4D-C778-40BF-90E4-18076F592277}" type="pres">
      <dgm:prSet presAssocID="{D8BC040F-17A7-43F7-9394-38EC5689D320}" presName="bgRect" presStyleLbl="bgShp" presStyleIdx="6" presStyleCnt="7"/>
      <dgm:spPr>
        <a:solidFill>
          <a:schemeClr val="bg1"/>
        </a:solidFill>
      </dgm:spPr>
    </dgm:pt>
    <dgm:pt modelId="{FEA3FF1A-9005-44E4-AE57-D55E61015C4C}" type="pres">
      <dgm:prSet presAssocID="{D8BC040F-17A7-43F7-9394-38EC5689D320}" presName="iconRect" presStyleLbl="node1" presStyleIdx="6" presStyleCnt="7"/>
      <dgm:spPr/>
    </dgm:pt>
    <dgm:pt modelId="{55BB8C9C-6A95-47DF-8E5A-2E3B9234F3CC}" type="pres">
      <dgm:prSet presAssocID="{D8BC040F-17A7-43F7-9394-38EC5689D320}" presName="spaceRect" presStyleCnt="0"/>
      <dgm:spPr/>
    </dgm:pt>
    <dgm:pt modelId="{94C46B6A-FF69-4AA0-8AAD-C825E9D31F3B}" type="pres">
      <dgm:prSet presAssocID="{D8BC040F-17A7-43F7-9394-38EC5689D320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6D88140F-18CB-4BE0-9A44-23BE3370609C}" type="presOf" srcId="{D8BC040F-17A7-43F7-9394-38EC5689D320}" destId="{94C46B6A-FF69-4AA0-8AAD-C825E9D31F3B}" srcOrd="0" destOrd="0" presId="urn:microsoft.com/office/officeart/2018/2/layout/IconVerticalSolidList"/>
    <dgm:cxn modelId="{E135033B-5E85-497A-B73E-635C4887E3F2}" type="presOf" srcId="{FD003727-3800-4BDE-BC16-EDEF97AD4B1F}" destId="{A34E4E0F-B9D0-4624-816C-CD3B8EF96A58}" srcOrd="0" destOrd="0" presId="urn:microsoft.com/office/officeart/2018/2/layout/IconVerticalSolidList"/>
    <dgm:cxn modelId="{823C7B3C-9762-43F5-B948-3ED4F3191617}" srcId="{33AA2F57-26E7-40EF-8258-48704D0FD8F6}" destId="{2A22F9B8-CCBC-4E7D-BA14-5CEA4826D10A}" srcOrd="5" destOrd="0" parTransId="{408132AB-EDCA-4BDB-86FC-DE36058F24FA}" sibTransId="{E117B264-1731-45EB-9256-E1C3BB1F1C52}"/>
    <dgm:cxn modelId="{0A09CC3E-AE99-4C5A-9077-B3C968621F5A}" srcId="{33AA2F57-26E7-40EF-8258-48704D0FD8F6}" destId="{FD003727-3800-4BDE-BC16-EDEF97AD4B1F}" srcOrd="0" destOrd="0" parTransId="{78634BB0-6402-4898-8CD7-1BA7BE6B91F7}" sibTransId="{D073342C-C650-4C34-872A-AE8E151B9AF4}"/>
    <dgm:cxn modelId="{B5102266-FB4E-4FD6-BC7F-B774930FBDFE}" type="presOf" srcId="{2A22F9B8-CCBC-4E7D-BA14-5CEA4826D10A}" destId="{4D5CD86F-96DA-4B0C-AB1D-509D7A0C16BA}" srcOrd="0" destOrd="0" presId="urn:microsoft.com/office/officeart/2018/2/layout/IconVerticalSolidList"/>
    <dgm:cxn modelId="{68A4144C-E8F6-4F25-A417-AA2FB9F2344F}" srcId="{33AA2F57-26E7-40EF-8258-48704D0FD8F6}" destId="{8BCFD51D-8765-4E5B-BD87-7EC82CEA56FD}" srcOrd="2" destOrd="0" parTransId="{DD60E836-6F5D-4484-AB93-C9B41CA172BF}" sibTransId="{B4317C21-174F-4DC5-9650-891673207D8E}"/>
    <dgm:cxn modelId="{6023E673-EC05-4DEB-BCC4-8B06FBEAB448}" type="presOf" srcId="{4D12B79F-6D33-4FCF-9FE1-5AB232A25ADF}" destId="{D2909455-D195-4DCB-8D70-1C389D0CC4F9}" srcOrd="0" destOrd="0" presId="urn:microsoft.com/office/officeart/2018/2/layout/IconVerticalSolidList"/>
    <dgm:cxn modelId="{D4E9E879-97CE-4D77-BA65-AA6870C22F4E}" srcId="{33AA2F57-26E7-40EF-8258-48704D0FD8F6}" destId="{D8BC040F-17A7-43F7-9394-38EC5689D320}" srcOrd="6" destOrd="0" parTransId="{F98C8214-8EC2-47DC-9ABE-3A926BDB0065}" sibTransId="{C711AE06-2536-46AA-8C69-4080AFADAB06}"/>
    <dgm:cxn modelId="{9E692B7D-8859-4106-860D-019937F90D82}" srcId="{33AA2F57-26E7-40EF-8258-48704D0FD8F6}" destId="{CEF092C1-DB56-4DBF-B1A9-334FE17BAE07}" srcOrd="1" destOrd="0" parTransId="{1DA78D6E-05B9-400D-BF3E-39F2EDAFF622}" sibTransId="{D08DC5E0-FF93-47A1-9F73-173E4826C309}"/>
    <dgm:cxn modelId="{5819F17E-3FCC-4972-AA82-30059B959B15}" type="presOf" srcId="{CEF092C1-DB56-4DBF-B1A9-334FE17BAE07}" destId="{E3181955-D0A2-4AB4-8B40-0DC22C07579C}" srcOrd="0" destOrd="0" presId="urn:microsoft.com/office/officeart/2018/2/layout/IconVerticalSolidList"/>
    <dgm:cxn modelId="{C46780A9-7408-46B7-9BC8-A4886C1E19C8}" type="presOf" srcId="{8BCFD51D-8765-4E5B-BD87-7EC82CEA56FD}" destId="{3D767455-7832-40B8-8634-60CD17668866}" srcOrd="0" destOrd="0" presId="urn:microsoft.com/office/officeart/2018/2/layout/IconVerticalSolidList"/>
    <dgm:cxn modelId="{67A92DB4-EFFD-4673-A240-471B05DF2F78}" type="presOf" srcId="{33AA2F57-26E7-40EF-8258-48704D0FD8F6}" destId="{4016DADA-A6A5-4576-B9C9-6EB5F4E7EC94}" srcOrd="0" destOrd="0" presId="urn:microsoft.com/office/officeart/2018/2/layout/IconVerticalSolidList"/>
    <dgm:cxn modelId="{F9AE59BA-F7F1-4033-9EB1-51ECC4CDE055}" type="presOf" srcId="{41850C90-410D-47F8-9101-65EF0D64E755}" destId="{B1281582-9884-40D1-9CE2-4F1521CC5151}" srcOrd="0" destOrd="0" presId="urn:microsoft.com/office/officeart/2018/2/layout/IconVerticalSolidList"/>
    <dgm:cxn modelId="{8FA56DF9-657F-4427-A072-E870E3AF813C}" srcId="{33AA2F57-26E7-40EF-8258-48704D0FD8F6}" destId="{4D12B79F-6D33-4FCF-9FE1-5AB232A25ADF}" srcOrd="3" destOrd="0" parTransId="{94745F44-7917-4BA3-B8CF-D6FF96DADD89}" sibTransId="{41812A6E-52D4-4638-BECC-EE467A7ED6FD}"/>
    <dgm:cxn modelId="{92DDACFD-FB20-4AF2-AD77-5D6ADF6BEB53}" srcId="{33AA2F57-26E7-40EF-8258-48704D0FD8F6}" destId="{41850C90-410D-47F8-9101-65EF0D64E755}" srcOrd="4" destOrd="0" parTransId="{E8E687EC-4866-4EDC-80B3-A7CF94B89FFE}" sibTransId="{47318DFD-DF42-49E5-9470-1AC88C3CA2EB}"/>
    <dgm:cxn modelId="{1EA38F59-9D55-4F64-91DD-081865AF90B1}" type="presParOf" srcId="{4016DADA-A6A5-4576-B9C9-6EB5F4E7EC94}" destId="{5307CAE7-7B59-4D1E-A822-2DF552D54F57}" srcOrd="0" destOrd="0" presId="urn:microsoft.com/office/officeart/2018/2/layout/IconVerticalSolidList"/>
    <dgm:cxn modelId="{0AF64EEE-5566-4024-B70D-15FD9A0F16FD}" type="presParOf" srcId="{5307CAE7-7B59-4D1E-A822-2DF552D54F57}" destId="{BF663E99-27A6-4D0A-B0F3-23C5F04D7BC4}" srcOrd="0" destOrd="0" presId="urn:microsoft.com/office/officeart/2018/2/layout/IconVerticalSolidList"/>
    <dgm:cxn modelId="{DA4C0764-F51F-4CB8-899A-4C8BC718EAE8}" type="presParOf" srcId="{5307CAE7-7B59-4D1E-A822-2DF552D54F57}" destId="{A7815B0C-C80E-4F5F-AFF6-5660F5DFCC38}" srcOrd="1" destOrd="0" presId="urn:microsoft.com/office/officeart/2018/2/layout/IconVerticalSolidList"/>
    <dgm:cxn modelId="{D4A9B218-196E-46C8-AE75-EE1E15F2DEE3}" type="presParOf" srcId="{5307CAE7-7B59-4D1E-A822-2DF552D54F57}" destId="{59B43AEC-CB6B-4472-9F41-02FB412D0F78}" srcOrd="2" destOrd="0" presId="urn:microsoft.com/office/officeart/2018/2/layout/IconVerticalSolidList"/>
    <dgm:cxn modelId="{8AB3CD63-CF1D-4461-A6C6-605A1C05EAB4}" type="presParOf" srcId="{5307CAE7-7B59-4D1E-A822-2DF552D54F57}" destId="{A34E4E0F-B9D0-4624-816C-CD3B8EF96A58}" srcOrd="3" destOrd="0" presId="urn:microsoft.com/office/officeart/2018/2/layout/IconVerticalSolidList"/>
    <dgm:cxn modelId="{B20F790A-EBAE-458B-8443-468520AEE484}" type="presParOf" srcId="{4016DADA-A6A5-4576-B9C9-6EB5F4E7EC94}" destId="{5EB633B5-3D20-4097-ABC0-CB850CBB35C6}" srcOrd="1" destOrd="0" presId="urn:microsoft.com/office/officeart/2018/2/layout/IconVerticalSolidList"/>
    <dgm:cxn modelId="{DEE4B158-C939-4876-B5D3-F15E36D0FC64}" type="presParOf" srcId="{4016DADA-A6A5-4576-B9C9-6EB5F4E7EC94}" destId="{B164C14F-D903-4644-A521-C66C0E19FE7F}" srcOrd="2" destOrd="0" presId="urn:microsoft.com/office/officeart/2018/2/layout/IconVerticalSolidList"/>
    <dgm:cxn modelId="{E0515B2B-7ABC-4D1F-9AD5-46FBAAB5AEE6}" type="presParOf" srcId="{B164C14F-D903-4644-A521-C66C0E19FE7F}" destId="{54C27D4B-CD3A-427E-A5FD-DC79CA12D0EA}" srcOrd="0" destOrd="0" presId="urn:microsoft.com/office/officeart/2018/2/layout/IconVerticalSolidList"/>
    <dgm:cxn modelId="{32AF1789-9862-4236-BB9A-316DF2616E2B}" type="presParOf" srcId="{B164C14F-D903-4644-A521-C66C0E19FE7F}" destId="{285DDAF9-BD94-4DF4-9D64-4AE961335119}" srcOrd="1" destOrd="0" presId="urn:microsoft.com/office/officeart/2018/2/layout/IconVerticalSolidList"/>
    <dgm:cxn modelId="{163EE68E-E8A4-43B2-BB63-972D92F87005}" type="presParOf" srcId="{B164C14F-D903-4644-A521-C66C0E19FE7F}" destId="{6392CBE9-2FC7-4867-9C74-5112BDCC4EFE}" srcOrd="2" destOrd="0" presId="urn:microsoft.com/office/officeart/2018/2/layout/IconVerticalSolidList"/>
    <dgm:cxn modelId="{590F8D9F-305A-4EF1-883A-03210161BBD7}" type="presParOf" srcId="{B164C14F-D903-4644-A521-C66C0E19FE7F}" destId="{E3181955-D0A2-4AB4-8B40-0DC22C07579C}" srcOrd="3" destOrd="0" presId="urn:microsoft.com/office/officeart/2018/2/layout/IconVerticalSolidList"/>
    <dgm:cxn modelId="{3E5975BB-D280-429C-8390-0D8CC5BD659E}" type="presParOf" srcId="{4016DADA-A6A5-4576-B9C9-6EB5F4E7EC94}" destId="{734AEA3D-1D14-4AB4-98D2-8BDDDF88D0E5}" srcOrd="3" destOrd="0" presId="urn:microsoft.com/office/officeart/2018/2/layout/IconVerticalSolidList"/>
    <dgm:cxn modelId="{75BE2B42-47AD-412A-8114-07B18FB10340}" type="presParOf" srcId="{4016DADA-A6A5-4576-B9C9-6EB5F4E7EC94}" destId="{15E27E7A-9B32-4BB6-9B90-D40091978352}" srcOrd="4" destOrd="0" presId="urn:microsoft.com/office/officeart/2018/2/layout/IconVerticalSolidList"/>
    <dgm:cxn modelId="{F300A9AA-5CDE-4244-B8BA-143FC95A89E6}" type="presParOf" srcId="{15E27E7A-9B32-4BB6-9B90-D40091978352}" destId="{1D3BBACB-BF16-4122-9D31-67861A3B7A32}" srcOrd="0" destOrd="0" presId="urn:microsoft.com/office/officeart/2018/2/layout/IconVerticalSolidList"/>
    <dgm:cxn modelId="{668B9717-343F-47F4-9E72-E70CDF758227}" type="presParOf" srcId="{15E27E7A-9B32-4BB6-9B90-D40091978352}" destId="{7D93B6FF-F050-4EEE-8046-6CFE91A562C4}" srcOrd="1" destOrd="0" presId="urn:microsoft.com/office/officeart/2018/2/layout/IconVerticalSolidList"/>
    <dgm:cxn modelId="{5DF3FBBC-778F-4E81-94F7-6A764FE92081}" type="presParOf" srcId="{15E27E7A-9B32-4BB6-9B90-D40091978352}" destId="{17D1C516-91B3-437F-BC47-103D9A639C1A}" srcOrd="2" destOrd="0" presId="urn:microsoft.com/office/officeart/2018/2/layout/IconVerticalSolidList"/>
    <dgm:cxn modelId="{690E11F2-4DE5-465F-8C1C-7ECC5C470C3D}" type="presParOf" srcId="{15E27E7A-9B32-4BB6-9B90-D40091978352}" destId="{3D767455-7832-40B8-8634-60CD17668866}" srcOrd="3" destOrd="0" presId="urn:microsoft.com/office/officeart/2018/2/layout/IconVerticalSolidList"/>
    <dgm:cxn modelId="{8EAD905D-F28A-4DD8-B3CC-3328B00983B4}" type="presParOf" srcId="{4016DADA-A6A5-4576-B9C9-6EB5F4E7EC94}" destId="{1C3241C6-871B-4BC0-9F09-5618987C1C3E}" srcOrd="5" destOrd="0" presId="urn:microsoft.com/office/officeart/2018/2/layout/IconVerticalSolidList"/>
    <dgm:cxn modelId="{E731771C-E6A5-4614-AA8D-F324E5629DD1}" type="presParOf" srcId="{4016DADA-A6A5-4576-B9C9-6EB5F4E7EC94}" destId="{A8C73ABA-76AE-4C65-920A-B4F63646750F}" srcOrd="6" destOrd="0" presId="urn:microsoft.com/office/officeart/2018/2/layout/IconVerticalSolidList"/>
    <dgm:cxn modelId="{B2A36DDC-1737-4209-B591-2863A7FF4F5B}" type="presParOf" srcId="{A8C73ABA-76AE-4C65-920A-B4F63646750F}" destId="{A50CF877-CFB1-417D-8C58-A27DDBAF7AF4}" srcOrd="0" destOrd="0" presId="urn:microsoft.com/office/officeart/2018/2/layout/IconVerticalSolidList"/>
    <dgm:cxn modelId="{3DEE9F84-97E2-4FF5-A899-9BF778119869}" type="presParOf" srcId="{A8C73ABA-76AE-4C65-920A-B4F63646750F}" destId="{C928507A-EFB2-41A2-8471-EB93F7970EA3}" srcOrd="1" destOrd="0" presId="urn:microsoft.com/office/officeart/2018/2/layout/IconVerticalSolidList"/>
    <dgm:cxn modelId="{82F6715E-26A3-4A7E-91C4-B62543927584}" type="presParOf" srcId="{A8C73ABA-76AE-4C65-920A-B4F63646750F}" destId="{195CA719-9F11-4126-AF59-56E04E5D10F0}" srcOrd="2" destOrd="0" presId="urn:microsoft.com/office/officeart/2018/2/layout/IconVerticalSolidList"/>
    <dgm:cxn modelId="{8C923100-AD3F-4948-97B0-DB42FCDF7D17}" type="presParOf" srcId="{A8C73ABA-76AE-4C65-920A-B4F63646750F}" destId="{D2909455-D195-4DCB-8D70-1C389D0CC4F9}" srcOrd="3" destOrd="0" presId="urn:microsoft.com/office/officeart/2018/2/layout/IconVerticalSolidList"/>
    <dgm:cxn modelId="{2DE925D8-05BC-4D43-B94C-F4B905654FAD}" type="presParOf" srcId="{4016DADA-A6A5-4576-B9C9-6EB5F4E7EC94}" destId="{67DE8EC4-FA6B-4CF8-A682-772F51FF55E3}" srcOrd="7" destOrd="0" presId="urn:microsoft.com/office/officeart/2018/2/layout/IconVerticalSolidList"/>
    <dgm:cxn modelId="{0A7F6CC3-25C1-4E1F-B317-9F68FE751A9A}" type="presParOf" srcId="{4016DADA-A6A5-4576-B9C9-6EB5F4E7EC94}" destId="{933E1B2D-43F6-44D2-9B04-3F45F946CC27}" srcOrd="8" destOrd="0" presId="urn:microsoft.com/office/officeart/2018/2/layout/IconVerticalSolidList"/>
    <dgm:cxn modelId="{603C17C3-82DA-4FBA-8A1E-38BC119BE657}" type="presParOf" srcId="{933E1B2D-43F6-44D2-9B04-3F45F946CC27}" destId="{54375127-6880-4D5C-9975-FEF014F4E939}" srcOrd="0" destOrd="0" presId="urn:microsoft.com/office/officeart/2018/2/layout/IconVerticalSolidList"/>
    <dgm:cxn modelId="{C550935D-CCF2-4123-B47F-5C9EFC71DB6D}" type="presParOf" srcId="{933E1B2D-43F6-44D2-9B04-3F45F946CC27}" destId="{49E6BF57-69DD-4CA2-B61C-6B42DEFE5A91}" srcOrd="1" destOrd="0" presId="urn:microsoft.com/office/officeart/2018/2/layout/IconVerticalSolidList"/>
    <dgm:cxn modelId="{17D54050-A7AF-4C65-A65D-F89E7DE1D422}" type="presParOf" srcId="{933E1B2D-43F6-44D2-9B04-3F45F946CC27}" destId="{BCB9644B-3F62-41EE-87B2-3AF702F005AC}" srcOrd="2" destOrd="0" presId="urn:microsoft.com/office/officeart/2018/2/layout/IconVerticalSolidList"/>
    <dgm:cxn modelId="{58D0D87E-8180-4538-ADB8-7651409600E1}" type="presParOf" srcId="{933E1B2D-43F6-44D2-9B04-3F45F946CC27}" destId="{B1281582-9884-40D1-9CE2-4F1521CC5151}" srcOrd="3" destOrd="0" presId="urn:microsoft.com/office/officeart/2018/2/layout/IconVerticalSolidList"/>
    <dgm:cxn modelId="{70F71C3C-B7B2-490A-B76F-076E13F36DFF}" type="presParOf" srcId="{4016DADA-A6A5-4576-B9C9-6EB5F4E7EC94}" destId="{B05BB0CB-03AA-4A09-9EA4-EC1481476062}" srcOrd="9" destOrd="0" presId="urn:microsoft.com/office/officeart/2018/2/layout/IconVerticalSolidList"/>
    <dgm:cxn modelId="{4B750060-6797-4E51-9D39-BCFB3F239121}" type="presParOf" srcId="{4016DADA-A6A5-4576-B9C9-6EB5F4E7EC94}" destId="{55658FAC-A75A-41EF-8BC4-48D2E7170BCB}" srcOrd="10" destOrd="0" presId="urn:microsoft.com/office/officeart/2018/2/layout/IconVerticalSolidList"/>
    <dgm:cxn modelId="{FEFE8848-2BA5-4DC3-B707-F6E80C2E6453}" type="presParOf" srcId="{55658FAC-A75A-41EF-8BC4-48D2E7170BCB}" destId="{807B49B1-1A63-4C6B-87B6-FE1E40A035C3}" srcOrd="0" destOrd="0" presId="urn:microsoft.com/office/officeart/2018/2/layout/IconVerticalSolidList"/>
    <dgm:cxn modelId="{BCEE0C4A-5F2D-410F-9A9F-9E444AC7D296}" type="presParOf" srcId="{55658FAC-A75A-41EF-8BC4-48D2E7170BCB}" destId="{23B10E51-D28C-4865-A927-38AA0E81DA69}" srcOrd="1" destOrd="0" presId="urn:microsoft.com/office/officeart/2018/2/layout/IconVerticalSolidList"/>
    <dgm:cxn modelId="{31FD00B4-D469-44E6-BAC9-1115F4E6DB99}" type="presParOf" srcId="{55658FAC-A75A-41EF-8BC4-48D2E7170BCB}" destId="{8B429C7C-5EA5-40E2-9D28-A8612AD4F8D6}" srcOrd="2" destOrd="0" presId="urn:microsoft.com/office/officeart/2018/2/layout/IconVerticalSolidList"/>
    <dgm:cxn modelId="{6CF4E630-3B3A-4F5B-8710-F49ECA4D655C}" type="presParOf" srcId="{55658FAC-A75A-41EF-8BC4-48D2E7170BCB}" destId="{4D5CD86F-96DA-4B0C-AB1D-509D7A0C16BA}" srcOrd="3" destOrd="0" presId="urn:microsoft.com/office/officeart/2018/2/layout/IconVerticalSolidList"/>
    <dgm:cxn modelId="{6AA62F62-4F6E-4A2B-AB6F-36152FDA6F1B}" type="presParOf" srcId="{4016DADA-A6A5-4576-B9C9-6EB5F4E7EC94}" destId="{F1492667-ECE6-4261-AA4C-31ACB5C8DA3D}" srcOrd="11" destOrd="0" presId="urn:microsoft.com/office/officeart/2018/2/layout/IconVerticalSolidList"/>
    <dgm:cxn modelId="{DD333465-4173-423C-AA34-214D1ACB11D2}" type="presParOf" srcId="{4016DADA-A6A5-4576-B9C9-6EB5F4E7EC94}" destId="{C76FD3A9-B40B-4EA4-8A31-D8D8CED4B0C7}" srcOrd="12" destOrd="0" presId="urn:microsoft.com/office/officeart/2018/2/layout/IconVerticalSolidList"/>
    <dgm:cxn modelId="{C60EA318-9DC2-4414-AC26-A71C97BB0E1D}" type="presParOf" srcId="{C76FD3A9-B40B-4EA4-8A31-D8D8CED4B0C7}" destId="{58F9EF4D-C778-40BF-90E4-18076F592277}" srcOrd="0" destOrd="0" presId="urn:microsoft.com/office/officeart/2018/2/layout/IconVerticalSolidList"/>
    <dgm:cxn modelId="{7D156B75-A178-4909-8B29-D6974EE1FEF1}" type="presParOf" srcId="{C76FD3A9-B40B-4EA4-8A31-D8D8CED4B0C7}" destId="{FEA3FF1A-9005-44E4-AE57-D55E61015C4C}" srcOrd="1" destOrd="0" presId="urn:microsoft.com/office/officeart/2018/2/layout/IconVerticalSolidList"/>
    <dgm:cxn modelId="{CBBCB63D-26D7-4C66-ADF1-A8FC527FFA0B}" type="presParOf" srcId="{C76FD3A9-B40B-4EA4-8A31-D8D8CED4B0C7}" destId="{55BB8C9C-6A95-47DF-8E5A-2E3B9234F3CC}" srcOrd="2" destOrd="0" presId="urn:microsoft.com/office/officeart/2018/2/layout/IconVerticalSolidList"/>
    <dgm:cxn modelId="{EA11FAFA-6D6D-45D1-B074-FF12BC41136A}" type="presParOf" srcId="{C76FD3A9-B40B-4EA4-8A31-D8D8CED4B0C7}" destId="{94C46B6A-FF69-4AA0-8AAD-C825E9D31F3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AA2F57-26E7-40EF-8258-48704D0FD8F6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D003727-3800-4BDE-BC16-EDEF97AD4B1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 2:30-2:40: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gm:t>
    </dgm:pt>
    <dgm:pt modelId="{78634BB0-6402-4898-8CD7-1BA7BE6B91F7}" type="parTrans" cxnId="{0A09CC3E-AE99-4C5A-9077-B3C968621F5A}">
      <dgm:prSet/>
      <dgm:spPr/>
      <dgm:t>
        <a:bodyPr/>
        <a:lstStyle/>
        <a:p>
          <a:endParaRPr lang="en-US"/>
        </a:p>
      </dgm:t>
    </dgm:pt>
    <dgm:pt modelId="{D073342C-C650-4C34-872A-AE8E151B9AF4}" type="sibTrans" cxnId="{0A09CC3E-AE99-4C5A-9077-B3C968621F5A}">
      <dgm:prSet/>
      <dgm:spPr/>
      <dgm:t>
        <a:bodyPr/>
        <a:lstStyle/>
        <a:p>
          <a:endParaRPr lang="en-US"/>
        </a:p>
      </dgm:t>
    </dgm:pt>
    <dgm:pt modelId="{4D12B79F-6D33-4FCF-9FE1-5AB232A25AD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3:15 – 3:45: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Applying student needs to own module – Quick Form</a:t>
          </a:r>
          <a:endParaRPr lang="en-US" b="1">
            <a:solidFill>
              <a:schemeClr val="bg2">
                <a:lumMod val="90000"/>
              </a:schemeClr>
            </a:solidFill>
          </a:endParaRPr>
        </a:p>
      </dgm:t>
    </dgm:pt>
    <dgm:pt modelId="{94745F44-7917-4BA3-B8CF-D6FF96DADD89}" type="parTrans" cxnId="{8FA56DF9-657F-4427-A072-E870E3AF813C}">
      <dgm:prSet/>
      <dgm:spPr/>
      <dgm:t>
        <a:bodyPr/>
        <a:lstStyle/>
        <a:p>
          <a:endParaRPr lang="en-US"/>
        </a:p>
      </dgm:t>
    </dgm:pt>
    <dgm:pt modelId="{41812A6E-52D4-4638-BECC-EE467A7ED6FD}" type="sibTrans" cxnId="{8FA56DF9-657F-4427-A072-E870E3AF813C}">
      <dgm:prSet/>
      <dgm:spPr/>
      <dgm:t>
        <a:bodyPr/>
        <a:lstStyle/>
        <a:p>
          <a:endParaRPr lang="en-US"/>
        </a:p>
      </dgm:t>
    </dgm:pt>
    <dgm:pt modelId="{41850C90-410D-47F8-9101-65EF0D64E755}">
      <dgm:prSet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3:45 – 4:00: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 Refill</a:t>
          </a:r>
        </a:p>
      </dgm:t>
    </dgm:pt>
    <dgm:pt modelId="{E8E687EC-4866-4EDC-80B3-A7CF94B89FFE}" type="parTrans" cxnId="{92DDACFD-FB20-4AF2-AD77-5D6ADF6BEB53}">
      <dgm:prSet/>
      <dgm:spPr/>
      <dgm:t>
        <a:bodyPr/>
        <a:lstStyle/>
        <a:p>
          <a:endParaRPr lang="en-US"/>
        </a:p>
      </dgm:t>
    </dgm:pt>
    <dgm:pt modelId="{47318DFD-DF42-49E5-9470-1AC88C3CA2EB}" type="sibTrans" cxnId="{92DDACFD-FB20-4AF2-AD77-5D6ADF6BEB53}">
      <dgm:prSet/>
      <dgm:spPr/>
      <dgm:t>
        <a:bodyPr/>
        <a:lstStyle/>
        <a:p>
          <a:endParaRPr lang="en-US"/>
        </a:p>
      </dgm:t>
    </dgm:pt>
    <dgm:pt modelId="{8BCFD51D-8765-4E5B-BD87-7EC82CEA56FD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2:55 – 3:15: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Introduction</a:t>
          </a:r>
          <a:r>
            <a:rPr lang="en-US" b="1">
              <a:solidFill>
                <a:schemeClr val="bg2">
                  <a:lumMod val="90000"/>
                </a:schemeClr>
              </a:solidFill>
            </a:rPr>
            <a:t>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to</a:t>
          </a:r>
          <a:r>
            <a:rPr lang="en-US" b="1">
              <a:solidFill>
                <a:schemeClr val="bg2">
                  <a:lumMod val="90000"/>
                </a:schemeClr>
              </a:solidFill>
            </a:rPr>
            <a:t> the CUES Project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 &amp; Findings</a:t>
          </a:r>
          <a:endParaRPr lang="en-US" b="1">
            <a:solidFill>
              <a:schemeClr val="bg2">
                <a:lumMod val="90000"/>
              </a:schemeClr>
            </a:solidFill>
          </a:endParaRPr>
        </a:p>
      </dgm:t>
    </dgm:pt>
    <dgm:pt modelId="{DD60E836-6F5D-4484-AB93-C9B41CA172BF}" type="parTrans" cxnId="{68A4144C-E8F6-4F25-A417-AA2FB9F2344F}">
      <dgm:prSet/>
      <dgm:spPr/>
    </dgm:pt>
    <dgm:pt modelId="{B4317C21-174F-4DC5-9650-891673207D8E}" type="sibTrans" cxnId="{68A4144C-E8F6-4F25-A417-AA2FB9F2344F}">
      <dgm:prSet/>
      <dgm:spPr/>
      <dgm:t>
        <a:bodyPr/>
        <a:lstStyle/>
        <a:p>
          <a:endParaRPr lang="en-GB"/>
        </a:p>
      </dgm:t>
    </dgm:pt>
    <dgm:pt modelId="{CEF092C1-DB56-4DBF-B1A9-334FE17BAE07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gm:t>
    </dgm:pt>
    <dgm:pt modelId="{1DA78D6E-05B9-400D-BF3E-39F2EDAFF622}" type="parTrans" cxnId="{9E692B7D-8859-4106-860D-019937F90D82}">
      <dgm:prSet/>
      <dgm:spPr/>
    </dgm:pt>
    <dgm:pt modelId="{D08DC5E0-FF93-47A1-9F73-173E4826C309}" type="sibTrans" cxnId="{9E692B7D-8859-4106-860D-019937F90D82}">
      <dgm:prSet/>
      <dgm:spPr/>
      <dgm:t>
        <a:bodyPr/>
        <a:lstStyle/>
        <a:p>
          <a:endParaRPr lang="en-GB"/>
        </a:p>
      </dgm:t>
    </dgm:pt>
    <dgm:pt modelId="{2A22F9B8-CCBC-4E7D-BA14-5CEA4826D10A}">
      <dgm:prSet phldr="0"/>
      <dgm:spPr/>
      <dgm:t>
        <a:bodyPr/>
        <a:lstStyle/>
        <a:p>
          <a:pPr>
            <a:lnSpc>
              <a:spcPct val="100000"/>
            </a:lnSpc>
          </a:pPr>
          <a:r>
            <a:rPr lang="en-US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4:00-4:50: </a:t>
          </a:r>
          <a:r>
            <a:rPr lang="en-US" b="1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Small Group Brainstorm</a:t>
          </a:r>
          <a:endParaRPr lang="en-GB" b="1">
            <a:solidFill>
              <a:schemeClr val="bg2">
                <a:lumMod val="90000"/>
              </a:schemeClr>
            </a:solidFill>
          </a:endParaRPr>
        </a:p>
      </dgm:t>
    </dgm:pt>
    <dgm:pt modelId="{408132AB-EDCA-4BDB-86FC-DE36058F24FA}" type="parTrans" cxnId="{823C7B3C-9762-43F5-B948-3ED4F3191617}">
      <dgm:prSet/>
      <dgm:spPr/>
    </dgm:pt>
    <dgm:pt modelId="{E117B264-1731-45EB-9256-E1C3BB1F1C52}" type="sibTrans" cxnId="{823C7B3C-9762-43F5-B948-3ED4F3191617}">
      <dgm:prSet/>
      <dgm:spPr/>
      <dgm:t>
        <a:bodyPr/>
        <a:lstStyle/>
        <a:p>
          <a:endParaRPr lang="en-GB"/>
        </a:p>
      </dgm:t>
    </dgm:pt>
    <dgm:pt modelId="{D8BC040F-17A7-43F7-9394-38EC5689D320}">
      <dgm:prSet phldr="0"/>
      <dgm:spPr/>
      <dgm:t>
        <a:bodyPr/>
        <a:lstStyle/>
        <a:p>
          <a:pPr rtl="0">
            <a:lnSpc>
              <a:spcPct val="100000"/>
            </a:lnSpc>
          </a:pPr>
          <a:r>
            <a:rPr lang="en-US">
              <a:latin typeface="Calibri Light" panose="020F0302020204030204"/>
            </a:rPr>
            <a:t>4:50-5:00: </a:t>
          </a:r>
          <a:r>
            <a:rPr lang="en-US" b="1">
              <a:latin typeface="Calibri Light" panose="020F0302020204030204"/>
            </a:rPr>
            <a:t>Wrap up menti</a:t>
          </a:r>
        </a:p>
      </dgm:t>
    </dgm:pt>
    <dgm:pt modelId="{F98C8214-8EC2-47DC-9ABE-3A926BDB0065}" type="parTrans" cxnId="{D4E9E879-97CE-4D77-BA65-AA6870C22F4E}">
      <dgm:prSet/>
      <dgm:spPr/>
    </dgm:pt>
    <dgm:pt modelId="{C711AE06-2536-46AA-8C69-4080AFADAB06}" type="sibTrans" cxnId="{D4E9E879-97CE-4D77-BA65-AA6870C22F4E}">
      <dgm:prSet/>
      <dgm:spPr/>
      <dgm:t>
        <a:bodyPr/>
        <a:lstStyle/>
        <a:p>
          <a:endParaRPr lang="en-GB"/>
        </a:p>
      </dgm:t>
    </dgm:pt>
    <dgm:pt modelId="{4016DADA-A6A5-4576-B9C9-6EB5F4E7EC94}" type="pres">
      <dgm:prSet presAssocID="{33AA2F57-26E7-40EF-8258-48704D0FD8F6}" presName="root" presStyleCnt="0">
        <dgm:presLayoutVars>
          <dgm:dir/>
          <dgm:resizeHandles val="exact"/>
        </dgm:presLayoutVars>
      </dgm:prSet>
      <dgm:spPr/>
    </dgm:pt>
    <dgm:pt modelId="{5307CAE7-7B59-4D1E-A822-2DF552D54F57}" type="pres">
      <dgm:prSet presAssocID="{FD003727-3800-4BDE-BC16-EDEF97AD4B1F}" presName="compNode" presStyleCnt="0"/>
      <dgm:spPr/>
    </dgm:pt>
    <dgm:pt modelId="{BF663E99-27A6-4D0A-B0F3-23C5F04D7BC4}" type="pres">
      <dgm:prSet presAssocID="{FD003727-3800-4BDE-BC16-EDEF97AD4B1F}" presName="bgRect" presStyleLbl="bgShp" presStyleIdx="0" presStyleCnt="7"/>
      <dgm:spPr>
        <a:solidFill>
          <a:schemeClr val="bg1"/>
        </a:solidFill>
      </dgm:spPr>
    </dgm:pt>
    <dgm:pt modelId="{A7815B0C-C80E-4F5F-AFF6-5660F5DFCC38}" type="pres">
      <dgm:prSet presAssocID="{FD003727-3800-4BDE-BC16-EDEF97AD4B1F}" presName="iconRect" presStyleLbl="node1" presStyleIdx="0" presStyleCnt="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Head with Gears"/>
        </a:ext>
      </dgm:extLst>
    </dgm:pt>
    <dgm:pt modelId="{59B43AEC-CB6B-4472-9F41-02FB412D0F78}" type="pres">
      <dgm:prSet presAssocID="{FD003727-3800-4BDE-BC16-EDEF97AD4B1F}" presName="spaceRect" presStyleCnt="0"/>
      <dgm:spPr/>
    </dgm:pt>
    <dgm:pt modelId="{A34E4E0F-B9D0-4624-816C-CD3B8EF96A58}" type="pres">
      <dgm:prSet presAssocID="{FD003727-3800-4BDE-BC16-EDEF97AD4B1F}" presName="parTx" presStyleLbl="revTx" presStyleIdx="0" presStyleCnt="7">
        <dgm:presLayoutVars>
          <dgm:chMax val="0"/>
          <dgm:chPref val="0"/>
        </dgm:presLayoutVars>
      </dgm:prSet>
      <dgm:spPr/>
    </dgm:pt>
    <dgm:pt modelId="{5EB633B5-3D20-4097-ABC0-CB850CBB35C6}" type="pres">
      <dgm:prSet presAssocID="{D073342C-C650-4C34-872A-AE8E151B9AF4}" presName="sibTrans" presStyleCnt="0"/>
      <dgm:spPr/>
    </dgm:pt>
    <dgm:pt modelId="{B164C14F-D903-4644-A521-C66C0E19FE7F}" type="pres">
      <dgm:prSet presAssocID="{CEF092C1-DB56-4DBF-B1A9-334FE17BAE07}" presName="compNode" presStyleCnt="0"/>
      <dgm:spPr/>
    </dgm:pt>
    <dgm:pt modelId="{54C27D4B-CD3A-427E-A5FD-DC79CA12D0EA}" type="pres">
      <dgm:prSet presAssocID="{CEF092C1-DB56-4DBF-B1A9-334FE17BAE07}" presName="bgRect" presStyleLbl="bgShp" presStyleIdx="1" presStyleCnt="7"/>
      <dgm:spPr>
        <a:solidFill>
          <a:schemeClr val="bg1"/>
        </a:solidFill>
      </dgm:spPr>
    </dgm:pt>
    <dgm:pt modelId="{285DDAF9-BD94-4DF4-9D64-4AE961335119}" type="pres">
      <dgm:prSet presAssocID="{CEF092C1-DB56-4DBF-B1A9-334FE17BAE07}" presName="iconRect" presStyleLbl="node1" presStyleIdx="1" presStyleCnt="7"/>
      <dgm:spPr/>
    </dgm:pt>
    <dgm:pt modelId="{6392CBE9-2FC7-4867-9C74-5112BDCC4EFE}" type="pres">
      <dgm:prSet presAssocID="{CEF092C1-DB56-4DBF-B1A9-334FE17BAE07}" presName="spaceRect" presStyleCnt="0"/>
      <dgm:spPr/>
    </dgm:pt>
    <dgm:pt modelId="{E3181955-D0A2-4AB4-8B40-0DC22C07579C}" type="pres">
      <dgm:prSet presAssocID="{CEF092C1-DB56-4DBF-B1A9-334FE17BAE07}" presName="parTx" presStyleLbl="revTx" presStyleIdx="1" presStyleCnt="7">
        <dgm:presLayoutVars>
          <dgm:chMax val="0"/>
          <dgm:chPref val="0"/>
        </dgm:presLayoutVars>
      </dgm:prSet>
      <dgm:spPr/>
    </dgm:pt>
    <dgm:pt modelId="{734AEA3D-1D14-4AB4-98D2-8BDDDF88D0E5}" type="pres">
      <dgm:prSet presAssocID="{D08DC5E0-FF93-47A1-9F73-173E4826C309}" presName="sibTrans" presStyleCnt="0"/>
      <dgm:spPr/>
    </dgm:pt>
    <dgm:pt modelId="{15E27E7A-9B32-4BB6-9B90-D40091978352}" type="pres">
      <dgm:prSet presAssocID="{8BCFD51D-8765-4E5B-BD87-7EC82CEA56FD}" presName="compNode" presStyleCnt="0"/>
      <dgm:spPr/>
    </dgm:pt>
    <dgm:pt modelId="{1D3BBACB-BF16-4122-9D31-67861A3B7A32}" type="pres">
      <dgm:prSet presAssocID="{8BCFD51D-8765-4E5B-BD87-7EC82CEA56FD}" presName="bgRect" presStyleLbl="bgShp" presStyleIdx="2" presStyleCnt="7"/>
      <dgm:spPr>
        <a:solidFill>
          <a:schemeClr val="bg1"/>
        </a:solidFill>
      </dgm:spPr>
    </dgm:pt>
    <dgm:pt modelId="{7D93B6FF-F050-4EEE-8046-6CFE91A562C4}" type="pres">
      <dgm:prSet presAssocID="{8BCFD51D-8765-4E5B-BD87-7EC82CEA56FD}" presName="iconRect" presStyleLbl="node1" presStyleIdx="2" presStyleCnt="7"/>
      <dgm:spPr/>
    </dgm:pt>
    <dgm:pt modelId="{17D1C516-91B3-437F-BC47-103D9A639C1A}" type="pres">
      <dgm:prSet presAssocID="{8BCFD51D-8765-4E5B-BD87-7EC82CEA56FD}" presName="spaceRect" presStyleCnt="0"/>
      <dgm:spPr/>
    </dgm:pt>
    <dgm:pt modelId="{3D767455-7832-40B8-8634-60CD17668866}" type="pres">
      <dgm:prSet presAssocID="{8BCFD51D-8765-4E5B-BD87-7EC82CEA56FD}" presName="parTx" presStyleLbl="revTx" presStyleIdx="2" presStyleCnt="7">
        <dgm:presLayoutVars>
          <dgm:chMax val="0"/>
          <dgm:chPref val="0"/>
        </dgm:presLayoutVars>
      </dgm:prSet>
      <dgm:spPr/>
    </dgm:pt>
    <dgm:pt modelId="{1C3241C6-871B-4BC0-9F09-5618987C1C3E}" type="pres">
      <dgm:prSet presAssocID="{B4317C21-174F-4DC5-9650-891673207D8E}" presName="sibTrans" presStyleCnt="0"/>
      <dgm:spPr/>
    </dgm:pt>
    <dgm:pt modelId="{A8C73ABA-76AE-4C65-920A-B4F63646750F}" type="pres">
      <dgm:prSet presAssocID="{4D12B79F-6D33-4FCF-9FE1-5AB232A25ADF}" presName="compNode" presStyleCnt="0"/>
      <dgm:spPr/>
    </dgm:pt>
    <dgm:pt modelId="{A50CF877-CFB1-417D-8C58-A27DDBAF7AF4}" type="pres">
      <dgm:prSet presAssocID="{4D12B79F-6D33-4FCF-9FE1-5AB232A25ADF}" presName="bgRect" presStyleLbl="bgShp" presStyleIdx="3" presStyleCnt="7"/>
      <dgm:spPr>
        <a:solidFill>
          <a:schemeClr val="bg1"/>
        </a:solidFill>
      </dgm:spPr>
    </dgm:pt>
    <dgm:pt modelId="{C928507A-EFB2-41A2-8471-EB93F7970EA3}" type="pres">
      <dgm:prSet presAssocID="{4D12B79F-6D33-4FCF-9FE1-5AB232A25ADF}" presName="iconRect" presStyleLbl="node1" presStyleIdx="3" presStyleCnt="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oks"/>
        </a:ext>
      </dgm:extLst>
    </dgm:pt>
    <dgm:pt modelId="{195CA719-9F11-4126-AF59-56E04E5D10F0}" type="pres">
      <dgm:prSet presAssocID="{4D12B79F-6D33-4FCF-9FE1-5AB232A25ADF}" presName="spaceRect" presStyleCnt="0"/>
      <dgm:spPr/>
    </dgm:pt>
    <dgm:pt modelId="{D2909455-D195-4DCB-8D70-1C389D0CC4F9}" type="pres">
      <dgm:prSet presAssocID="{4D12B79F-6D33-4FCF-9FE1-5AB232A25ADF}" presName="parTx" presStyleLbl="revTx" presStyleIdx="3" presStyleCnt="7">
        <dgm:presLayoutVars>
          <dgm:chMax val="0"/>
          <dgm:chPref val="0"/>
        </dgm:presLayoutVars>
      </dgm:prSet>
      <dgm:spPr/>
    </dgm:pt>
    <dgm:pt modelId="{67DE8EC4-FA6B-4CF8-A682-772F51FF55E3}" type="pres">
      <dgm:prSet presAssocID="{41812A6E-52D4-4638-BECC-EE467A7ED6FD}" presName="sibTrans" presStyleCnt="0"/>
      <dgm:spPr/>
    </dgm:pt>
    <dgm:pt modelId="{933E1B2D-43F6-44D2-9B04-3F45F946CC27}" type="pres">
      <dgm:prSet presAssocID="{41850C90-410D-47F8-9101-65EF0D64E755}" presName="compNode" presStyleCnt="0"/>
      <dgm:spPr/>
    </dgm:pt>
    <dgm:pt modelId="{54375127-6880-4D5C-9975-FEF014F4E939}" type="pres">
      <dgm:prSet presAssocID="{41850C90-410D-47F8-9101-65EF0D64E755}" presName="bgRect" presStyleLbl="bgShp" presStyleIdx="4" presStyleCnt="7"/>
      <dgm:spPr>
        <a:solidFill>
          <a:schemeClr val="bg1"/>
        </a:solidFill>
      </dgm:spPr>
    </dgm:pt>
    <dgm:pt modelId="{49E6BF57-69DD-4CA2-B61C-6B42DEFE5A91}" type="pres">
      <dgm:prSet presAssocID="{41850C90-410D-47F8-9101-65EF0D64E755}" presName="iconRect" presStyleLbl="node1" presStyleIdx="4" presStyleCnt="7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hought bubble"/>
        </a:ext>
      </dgm:extLst>
    </dgm:pt>
    <dgm:pt modelId="{BCB9644B-3F62-41EE-87B2-3AF702F005AC}" type="pres">
      <dgm:prSet presAssocID="{41850C90-410D-47F8-9101-65EF0D64E755}" presName="spaceRect" presStyleCnt="0"/>
      <dgm:spPr/>
    </dgm:pt>
    <dgm:pt modelId="{B1281582-9884-40D1-9CE2-4F1521CC5151}" type="pres">
      <dgm:prSet presAssocID="{41850C90-410D-47F8-9101-65EF0D64E755}" presName="parTx" presStyleLbl="revTx" presStyleIdx="4" presStyleCnt="7">
        <dgm:presLayoutVars>
          <dgm:chMax val="0"/>
          <dgm:chPref val="0"/>
        </dgm:presLayoutVars>
      </dgm:prSet>
      <dgm:spPr/>
    </dgm:pt>
    <dgm:pt modelId="{B05BB0CB-03AA-4A09-9EA4-EC1481476062}" type="pres">
      <dgm:prSet presAssocID="{47318DFD-DF42-49E5-9470-1AC88C3CA2EB}" presName="sibTrans" presStyleCnt="0"/>
      <dgm:spPr/>
    </dgm:pt>
    <dgm:pt modelId="{55658FAC-A75A-41EF-8BC4-48D2E7170BCB}" type="pres">
      <dgm:prSet presAssocID="{2A22F9B8-CCBC-4E7D-BA14-5CEA4826D10A}" presName="compNode" presStyleCnt="0"/>
      <dgm:spPr/>
    </dgm:pt>
    <dgm:pt modelId="{807B49B1-1A63-4C6B-87B6-FE1E40A035C3}" type="pres">
      <dgm:prSet presAssocID="{2A22F9B8-CCBC-4E7D-BA14-5CEA4826D10A}" presName="bgRect" presStyleLbl="bgShp" presStyleIdx="5" presStyleCnt="7"/>
      <dgm:spPr>
        <a:solidFill>
          <a:schemeClr val="bg1"/>
        </a:solidFill>
      </dgm:spPr>
    </dgm:pt>
    <dgm:pt modelId="{23B10E51-D28C-4865-A927-38AA0E81DA69}" type="pres">
      <dgm:prSet presAssocID="{2A22F9B8-CCBC-4E7D-BA14-5CEA4826D10A}" presName="iconRect" presStyleLbl="node1" presStyleIdx="5" presStyleCnt="7"/>
      <dgm:spPr/>
    </dgm:pt>
    <dgm:pt modelId="{8B429C7C-5EA5-40E2-9D28-A8612AD4F8D6}" type="pres">
      <dgm:prSet presAssocID="{2A22F9B8-CCBC-4E7D-BA14-5CEA4826D10A}" presName="spaceRect" presStyleCnt="0"/>
      <dgm:spPr/>
    </dgm:pt>
    <dgm:pt modelId="{4D5CD86F-96DA-4B0C-AB1D-509D7A0C16BA}" type="pres">
      <dgm:prSet presAssocID="{2A22F9B8-CCBC-4E7D-BA14-5CEA4826D10A}" presName="parTx" presStyleLbl="revTx" presStyleIdx="5" presStyleCnt="7">
        <dgm:presLayoutVars>
          <dgm:chMax val="0"/>
          <dgm:chPref val="0"/>
        </dgm:presLayoutVars>
      </dgm:prSet>
      <dgm:spPr/>
    </dgm:pt>
    <dgm:pt modelId="{F1492667-ECE6-4261-AA4C-31ACB5C8DA3D}" type="pres">
      <dgm:prSet presAssocID="{E117B264-1731-45EB-9256-E1C3BB1F1C52}" presName="sibTrans" presStyleCnt="0"/>
      <dgm:spPr/>
    </dgm:pt>
    <dgm:pt modelId="{C76FD3A9-B40B-4EA4-8A31-D8D8CED4B0C7}" type="pres">
      <dgm:prSet presAssocID="{D8BC040F-17A7-43F7-9394-38EC5689D320}" presName="compNode" presStyleCnt="0"/>
      <dgm:spPr/>
    </dgm:pt>
    <dgm:pt modelId="{58F9EF4D-C778-40BF-90E4-18076F592277}" type="pres">
      <dgm:prSet presAssocID="{D8BC040F-17A7-43F7-9394-38EC5689D320}" presName="bgRect" presStyleLbl="bgShp" presStyleIdx="6" presStyleCnt="7"/>
      <dgm:spPr>
        <a:solidFill>
          <a:schemeClr val="bg1"/>
        </a:solidFill>
      </dgm:spPr>
    </dgm:pt>
    <dgm:pt modelId="{FEA3FF1A-9005-44E4-AE57-D55E61015C4C}" type="pres">
      <dgm:prSet presAssocID="{D8BC040F-17A7-43F7-9394-38EC5689D320}" presName="iconRect" presStyleLbl="node1" presStyleIdx="6" presStyleCnt="7"/>
      <dgm:spPr/>
    </dgm:pt>
    <dgm:pt modelId="{55BB8C9C-6A95-47DF-8E5A-2E3B9234F3CC}" type="pres">
      <dgm:prSet presAssocID="{D8BC040F-17A7-43F7-9394-38EC5689D320}" presName="spaceRect" presStyleCnt="0"/>
      <dgm:spPr/>
    </dgm:pt>
    <dgm:pt modelId="{94C46B6A-FF69-4AA0-8AAD-C825E9D31F3B}" type="pres">
      <dgm:prSet presAssocID="{D8BC040F-17A7-43F7-9394-38EC5689D320}" presName="parTx" presStyleLbl="revTx" presStyleIdx="6" presStyleCnt="7">
        <dgm:presLayoutVars>
          <dgm:chMax val="0"/>
          <dgm:chPref val="0"/>
        </dgm:presLayoutVars>
      </dgm:prSet>
      <dgm:spPr/>
    </dgm:pt>
  </dgm:ptLst>
  <dgm:cxnLst>
    <dgm:cxn modelId="{6D88140F-18CB-4BE0-9A44-23BE3370609C}" type="presOf" srcId="{D8BC040F-17A7-43F7-9394-38EC5689D320}" destId="{94C46B6A-FF69-4AA0-8AAD-C825E9D31F3B}" srcOrd="0" destOrd="0" presId="urn:microsoft.com/office/officeart/2018/2/layout/IconVerticalSolidList"/>
    <dgm:cxn modelId="{E135033B-5E85-497A-B73E-635C4887E3F2}" type="presOf" srcId="{FD003727-3800-4BDE-BC16-EDEF97AD4B1F}" destId="{A34E4E0F-B9D0-4624-816C-CD3B8EF96A58}" srcOrd="0" destOrd="0" presId="urn:microsoft.com/office/officeart/2018/2/layout/IconVerticalSolidList"/>
    <dgm:cxn modelId="{823C7B3C-9762-43F5-B948-3ED4F3191617}" srcId="{33AA2F57-26E7-40EF-8258-48704D0FD8F6}" destId="{2A22F9B8-CCBC-4E7D-BA14-5CEA4826D10A}" srcOrd="5" destOrd="0" parTransId="{408132AB-EDCA-4BDB-86FC-DE36058F24FA}" sibTransId="{E117B264-1731-45EB-9256-E1C3BB1F1C52}"/>
    <dgm:cxn modelId="{0A09CC3E-AE99-4C5A-9077-B3C968621F5A}" srcId="{33AA2F57-26E7-40EF-8258-48704D0FD8F6}" destId="{FD003727-3800-4BDE-BC16-EDEF97AD4B1F}" srcOrd="0" destOrd="0" parTransId="{78634BB0-6402-4898-8CD7-1BA7BE6B91F7}" sibTransId="{D073342C-C650-4C34-872A-AE8E151B9AF4}"/>
    <dgm:cxn modelId="{B5102266-FB4E-4FD6-BC7F-B774930FBDFE}" type="presOf" srcId="{2A22F9B8-CCBC-4E7D-BA14-5CEA4826D10A}" destId="{4D5CD86F-96DA-4B0C-AB1D-509D7A0C16BA}" srcOrd="0" destOrd="0" presId="urn:microsoft.com/office/officeart/2018/2/layout/IconVerticalSolidList"/>
    <dgm:cxn modelId="{68A4144C-E8F6-4F25-A417-AA2FB9F2344F}" srcId="{33AA2F57-26E7-40EF-8258-48704D0FD8F6}" destId="{8BCFD51D-8765-4E5B-BD87-7EC82CEA56FD}" srcOrd="2" destOrd="0" parTransId="{DD60E836-6F5D-4484-AB93-C9B41CA172BF}" sibTransId="{B4317C21-174F-4DC5-9650-891673207D8E}"/>
    <dgm:cxn modelId="{6023E673-EC05-4DEB-BCC4-8B06FBEAB448}" type="presOf" srcId="{4D12B79F-6D33-4FCF-9FE1-5AB232A25ADF}" destId="{D2909455-D195-4DCB-8D70-1C389D0CC4F9}" srcOrd="0" destOrd="0" presId="urn:microsoft.com/office/officeart/2018/2/layout/IconVerticalSolidList"/>
    <dgm:cxn modelId="{D4E9E879-97CE-4D77-BA65-AA6870C22F4E}" srcId="{33AA2F57-26E7-40EF-8258-48704D0FD8F6}" destId="{D8BC040F-17A7-43F7-9394-38EC5689D320}" srcOrd="6" destOrd="0" parTransId="{F98C8214-8EC2-47DC-9ABE-3A926BDB0065}" sibTransId="{C711AE06-2536-46AA-8C69-4080AFADAB06}"/>
    <dgm:cxn modelId="{9E692B7D-8859-4106-860D-019937F90D82}" srcId="{33AA2F57-26E7-40EF-8258-48704D0FD8F6}" destId="{CEF092C1-DB56-4DBF-B1A9-334FE17BAE07}" srcOrd="1" destOrd="0" parTransId="{1DA78D6E-05B9-400D-BF3E-39F2EDAFF622}" sibTransId="{D08DC5E0-FF93-47A1-9F73-173E4826C309}"/>
    <dgm:cxn modelId="{5819F17E-3FCC-4972-AA82-30059B959B15}" type="presOf" srcId="{CEF092C1-DB56-4DBF-B1A9-334FE17BAE07}" destId="{E3181955-D0A2-4AB4-8B40-0DC22C07579C}" srcOrd="0" destOrd="0" presId="urn:microsoft.com/office/officeart/2018/2/layout/IconVerticalSolidList"/>
    <dgm:cxn modelId="{C46780A9-7408-46B7-9BC8-A4886C1E19C8}" type="presOf" srcId="{8BCFD51D-8765-4E5B-BD87-7EC82CEA56FD}" destId="{3D767455-7832-40B8-8634-60CD17668866}" srcOrd="0" destOrd="0" presId="urn:microsoft.com/office/officeart/2018/2/layout/IconVerticalSolidList"/>
    <dgm:cxn modelId="{67A92DB4-EFFD-4673-A240-471B05DF2F78}" type="presOf" srcId="{33AA2F57-26E7-40EF-8258-48704D0FD8F6}" destId="{4016DADA-A6A5-4576-B9C9-6EB5F4E7EC94}" srcOrd="0" destOrd="0" presId="urn:microsoft.com/office/officeart/2018/2/layout/IconVerticalSolidList"/>
    <dgm:cxn modelId="{F9AE59BA-F7F1-4033-9EB1-51ECC4CDE055}" type="presOf" srcId="{41850C90-410D-47F8-9101-65EF0D64E755}" destId="{B1281582-9884-40D1-9CE2-4F1521CC5151}" srcOrd="0" destOrd="0" presId="urn:microsoft.com/office/officeart/2018/2/layout/IconVerticalSolidList"/>
    <dgm:cxn modelId="{8FA56DF9-657F-4427-A072-E870E3AF813C}" srcId="{33AA2F57-26E7-40EF-8258-48704D0FD8F6}" destId="{4D12B79F-6D33-4FCF-9FE1-5AB232A25ADF}" srcOrd="3" destOrd="0" parTransId="{94745F44-7917-4BA3-B8CF-D6FF96DADD89}" sibTransId="{41812A6E-52D4-4638-BECC-EE467A7ED6FD}"/>
    <dgm:cxn modelId="{92DDACFD-FB20-4AF2-AD77-5D6ADF6BEB53}" srcId="{33AA2F57-26E7-40EF-8258-48704D0FD8F6}" destId="{41850C90-410D-47F8-9101-65EF0D64E755}" srcOrd="4" destOrd="0" parTransId="{E8E687EC-4866-4EDC-80B3-A7CF94B89FFE}" sibTransId="{47318DFD-DF42-49E5-9470-1AC88C3CA2EB}"/>
    <dgm:cxn modelId="{1EA38F59-9D55-4F64-91DD-081865AF90B1}" type="presParOf" srcId="{4016DADA-A6A5-4576-B9C9-6EB5F4E7EC94}" destId="{5307CAE7-7B59-4D1E-A822-2DF552D54F57}" srcOrd="0" destOrd="0" presId="urn:microsoft.com/office/officeart/2018/2/layout/IconVerticalSolidList"/>
    <dgm:cxn modelId="{0AF64EEE-5566-4024-B70D-15FD9A0F16FD}" type="presParOf" srcId="{5307CAE7-7B59-4D1E-A822-2DF552D54F57}" destId="{BF663E99-27A6-4D0A-B0F3-23C5F04D7BC4}" srcOrd="0" destOrd="0" presId="urn:microsoft.com/office/officeart/2018/2/layout/IconVerticalSolidList"/>
    <dgm:cxn modelId="{DA4C0764-F51F-4CB8-899A-4C8BC718EAE8}" type="presParOf" srcId="{5307CAE7-7B59-4D1E-A822-2DF552D54F57}" destId="{A7815B0C-C80E-4F5F-AFF6-5660F5DFCC38}" srcOrd="1" destOrd="0" presId="urn:microsoft.com/office/officeart/2018/2/layout/IconVerticalSolidList"/>
    <dgm:cxn modelId="{D4A9B218-196E-46C8-AE75-EE1E15F2DEE3}" type="presParOf" srcId="{5307CAE7-7B59-4D1E-A822-2DF552D54F57}" destId="{59B43AEC-CB6B-4472-9F41-02FB412D0F78}" srcOrd="2" destOrd="0" presId="urn:microsoft.com/office/officeart/2018/2/layout/IconVerticalSolidList"/>
    <dgm:cxn modelId="{8AB3CD63-CF1D-4461-A6C6-605A1C05EAB4}" type="presParOf" srcId="{5307CAE7-7B59-4D1E-A822-2DF552D54F57}" destId="{A34E4E0F-B9D0-4624-816C-CD3B8EF96A58}" srcOrd="3" destOrd="0" presId="urn:microsoft.com/office/officeart/2018/2/layout/IconVerticalSolidList"/>
    <dgm:cxn modelId="{B20F790A-EBAE-458B-8443-468520AEE484}" type="presParOf" srcId="{4016DADA-A6A5-4576-B9C9-6EB5F4E7EC94}" destId="{5EB633B5-3D20-4097-ABC0-CB850CBB35C6}" srcOrd="1" destOrd="0" presId="urn:microsoft.com/office/officeart/2018/2/layout/IconVerticalSolidList"/>
    <dgm:cxn modelId="{DEE4B158-C939-4876-B5D3-F15E36D0FC64}" type="presParOf" srcId="{4016DADA-A6A5-4576-B9C9-6EB5F4E7EC94}" destId="{B164C14F-D903-4644-A521-C66C0E19FE7F}" srcOrd="2" destOrd="0" presId="urn:microsoft.com/office/officeart/2018/2/layout/IconVerticalSolidList"/>
    <dgm:cxn modelId="{E0515B2B-7ABC-4D1F-9AD5-46FBAAB5AEE6}" type="presParOf" srcId="{B164C14F-D903-4644-A521-C66C0E19FE7F}" destId="{54C27D4B-CD3A-427E-A5FD-DC79CA12D0EA}" srcOrd="0" destOrd="0" presId="urn:microsoft.com/office/officeart/2018/2/layout/IconVerticalSolidList"/>
    <dgm:cxn modelId="{32AF1789-9862-4236-BB9A-316DF2616E2B}" type="presParOf" srcId="{B164C14F-D903-4644-A521-C66C0E19FE7F}" destId="{285DDAF9-BD94-4DF4-9D64-4AE961335119}" srcOrd="1" destOrd="0" presId="urn:microsoft.com/office/officeart/2018/2/layout/IconVerticalSolidList"/>
    <dgm:cxn modelId="{163EE68E-E8A4-43B2-BB63-972D92F87005}" type="presParOf" srcId="{B164C14F-D903-4644-A521-C66C0E19FE7F}" destId="{6392CBE9-2FC7-4867-9C74-5112BDCC4EFE}" srcOrd="2" destOrd="0" presId="urn:microsoft.com/office/officeart/2018/2/layout/IconVerticalSolidList"/>
    <dgm:cxn modelId="{590F8D9F-305A-4EF1-883A-03210161BBD7}" type="presParOf" srcId="{B164C14F-D903-4644-A521-C66C0E19FE7F}" destId="{E3181955-D0A2-4AB4-8B40-0DC22C07579C}" srcOrd="3" destOrd="0" presId="urn:microsoft.com/office/officeart/2018/2/layout/IconVerticalSolidList"/>
    <dgm:cxn modelId="{3E5975BB-D280-429C-8390-0D8CC5BD659E}" type="presParOf" srcId="{4016DADA-A6A5-4576-B9C9-6EB5F4E7EC94}" destId="{734AEA3D-1D14-4AB4-98D2-8BDDDF88D0E5}" srcOrd="3" destOrd="0" presId="urn:microsoft.com/office/officeart/2018/2/layout/IconVerticalSolidList"/>
    <dgm:cxn modelId="{75BE2B42-47AD-412A-8114-07B18FB10340}" type="presParOf" srcId="{4016DADA-A6A5-4576-B9C9-6EB5F4E7EC94}" destId="{15E27E7A-9B32-4BB6-9B90-D40091978352}" srcOrd="4" destOrd="0" presId="urn:microsoft.com/office/officeart/2018/2/layout/IconVerticalSolidList"/>
    <dgm:cxn modelId="{F300A9AA-5CDE-4244-B8BA-143FC95A89E6}" type="presParOf" srcId="{15E27E7A-9B32-4BB6-9B90-D40091978352}" destId="{1D3BBACB-BF16-4122-9D31-67861A3B7A32}" srcOrd="0" destOrd="0" presId="urn:microsoft.com/office/officeart/2018/2/layout/IconVerticalSolidList"/>
    <dgm:cxn modelId="{668B9717-343F-47F4-9E72-E70CDF758227}" type="presParOf" srcId="{15E27E7A-9B32-4BB6-9B90-D40091978352}" destId="{7D93B6FF-F050-4EEE-8046-6CFE91A562C4}" srcOrd="1" destOrd="0" presId="urn:microsoft.com/office/officeart/2018/2/layout/IconVerticalSolidList"/>
    <dgm:cxn modelId="{5DF3FBBC-778F-4E81-94F7-6A764FE92081}" type="presParOf" srcId="{15E27E7A-9B32-4BB6-9B90-D40091978352}" destId="{17D1C516-91B3-437F-BC47-103D9A639C1A}" srcOrd="2" destOrd="0" presId="urn:microsoft.com/office/officeart/2018/2/layout/IconVerticalSolidList"/>
    <dgm:cxn modelId="{690E11F2-4DE5-465F-8C1C-7ECC5C470C3D}" type="presParOf" srcId="{15E27E7A-9B32-4BB6-9B90-D40091978352}" destId="{3D767455-7832-40B8-8634-60CD17668866}" srcOrd="3" destOrd="0" presId="urn:microsoft.com/office/officeart/2018/2/layout/IconVerticalSolidList"/>
    <dgm:cxn modelId="{8EAD905D-F28A-4DD8-B3CC-3328B00983B4}" type="presParOf" srcId="{4016DADA-A6A5-4576-B9C9-6EB5F4E7EC94}" destId="{1C3241C6-871B-4BC0-9F09-5618987C1C3E}" srcOrd="5" destOrd="0" presId="urn:microsoft.com/office/officeart/2018/2/layout/IconVerticalSolidList"/>
    <dgm:cxn modelId="{E731771C-E6A5-4614-AA8D-F324E5629DD1}" type="presParOf" srcId="{4016DADA-A6A5-4576-B9C9-6EB5F4E7EC94}" destId="{A8C73ABA-76AE-4C65-920A-B4F63646750F}" srcOrd="6" destOrd="0" presId="urn:microsoft.com/office/officeart/2018/2/layout/IconVerticalSolidList"/>
    <dgm:cxn modelId="{B2A36DDC-1737-4209-B591-2863A7FF4F5B}" type="presParOf" srcId="{A8C73ABA-76AE-4C65-920A-B4F63646750F}" destId="{A50CF877-CFB1-417D-8C58-A27DDBAF7AF4}" srcOrd="0" destOrd="0" presId="urn:microsoft.com/office/officeart/2018/2/layout/IconVerticalSolidList"/>
    <dgm:cxn modelId="{3DEE9F84-97E2-4FF5-A899-9BF778119869}" type="presParOf" srcId="{A8C73ABA-76AE-4C65-920A-B4F63646750F}" destId="{C928507A-EFB2-41A2-8471-EB93F7970EA3}" srcOrd="1" destOrd="0" presId="urn:microsoft.com/office/officeart/2018/2/layout/IconVerticalSolidList"/>
    <dgm:cxn modelId="{82F6715E-26A3-4A7E-91C4-B62543927584}" type="presParOf" srcId="{A8C73ABA-76AE-4C65-920A-B4F63646750F}" destId="{195CA719-9F11-4126-AF59-56E04E5D10F0}" srcOrd="2" destOrd="0" presId="urn:microsoft.com/office/officeart/2018/2/layout/IconVerticalSolidList"/>
    <dgm:cxn modelId="{8C923100-AD3F-4948-97B0-DB42FCDF7D17}" type="presParOf" srcId="{A8C73ABA-76AE-4C65-920A-B4F63646750F}" destId="{D2909455-D195-4DCB-8D70-1C389D0CC4F9}" srcOrd="3" destOrd="0" presId="urn:microsoft.com/office/officeart/2018/2/layout/IconVerticalSolidList"/>
    <dgm:cxn modelId="{2DE925D8-05BC-4D43-B94C-F4B905654FAD}" type="presParOf" srcId="{4016DADA-A6A5-4576-B9C9-6EB5F4E7EC94}" destId="{67DE8EC4-FA6B-4CF8-A682-772F51FF55E3}" srcOrd="7" destOrd="0" presId="urn:microsoft.com/office/officeart/2018/2/layout/IconVerticalSolidList"/>
    <dgm:cxn modelId="{0A7F6CC3-25C1-4E1F-B317-9F68FE751A9A}" type="presParOf" srcId="{4016DADA-A6A5-4576-B9C9-6EB5F4E7EC94}" destId="{933E1B2D-43F6-44D2-9B04-3F45F946CC27}" srcOrd="8" destOrd="0" presId="urn:microsoft.com/office/officeart/2018/2/layout/IconVerticalSolidList"/>
    <dgm:cxn modelId="{603C17C3-82DA-4FBA-8A1E-38BC119BE657}" type="presParOf" srcId="{933E1B2D-43F6-44D2-9B04-3F45F946CC27}" destId="{54375127-6880-4D5C-9975-FEF014F4E939}" srcOrd="0" destOrd="0" presId="urn:microsoft.com/office/officeart/2018/2/layout/IconVerticalSolidList"/>
    <dgm:cxn modelId="{C550935D-CCF2-4123-B47F-5C9EFC71DB6D}" type="presParOf" srcId="{933E1B2D-43F6-44D2-9B04-3F45F946CC27}" destId="{49E6BF57-69DD-4CA2-B61C-6B42DEFE5A91}" srcOrd="1" destOrd="0" presId="urn:microsoft.com/office/officeart/2018/2/layout/IconVerticalSolidList"/>
    <dgm:cxn modelId="{17D54050-A7AF-4C65-A65D-F89E7DE1D422}" type="presParOf" srcId="{933E1B2D-43F6-44D2-9B04-3F45F946CC27}" destId="{BCB9644B-3F62-41EE-87B2-3AF702F005AC}" srcOrd="2" destOrd="0" presId="urn:microsoft.com/office/officeart/2018/2/layout/IconVerticalSolidList"/>
    <dgm:cxn modelId="{58D0D87E-8180-4538-ADB8-7651409600E1}" type="presParOf" srcId="{933E1B2D-43F6-44D2-9B04-3F45F946CC27}" destId="{B1281582-9884-40D1-9CE2-4F1521CC5151}" srcOrd="3" destOrd="0" presId="urn:microsoft.com/office/officeart/2018/2/layout/IconVerticalSolidList"/>
    <dgm:cxn modelId="{70F71C3C-B7B2-490A-B76F-076E13F36DFF}" type="presParOf" srcId="{4016DADA-A6A5-4576-B9C9-6EB5F4E7EC94}" destId="{B05BB0CB-03AA-4A09-9EA4-EC1481476062}" srcOrd="9" destOrd="0" presId="urn:microsoft.com/office/officeart/2018/2/layout/IconVerticalSolidList"/>
    <dgm:cxn modelId="{4B750060-6797-4E51-9D39-BCFB3F239121}" type="presParOf" srcId="{4016DADA-A6A5-4576-B9C9-6EB5F4E7EC94}" destId="{55658FAC-A75A-41EF-8BC4-48D2E7170BCB}" srcOrd="10" destOrd="0" presId="urn:microsoft.com/office/officeart/2018/2/layout/IconVerticalSolidList"/>
    <dgm:cxn modelId="{FEFE8848-2BA5-4DC3-B707-F6E80C2E6453}" type="presParOf" srcId="{55658FAC-A75A-41EF-8BC4-48D2E7170BCB}" destId="{807B49B1-1A63-4C6B-87B6-FE1E40A035C3}" srcOrd="0" destOrd="0" presId="urn:microsoft.com/office/officeart/2018/2/layout/IconVerticalSolidList"/>
    <dgm:cxn modelId="{BCEE0C4A-5F2D-410F-9A9F-9E444AC7D296}" type="presParOf" srcId="{55658FAC-A75A-41EF-8BC4-48D2E7170BCB}" destId="{23B10E51-D28C-4865-A927-38AA0E81DA69}" srcOrd="1" destOrd="0" presId="urn:microsoft.com/office/officeart/2018/2/layout/IconVerticalSolidList"/>
    <dgm:cxn modelId="{31FD00B4-D469-44E6-BAC9-1115F4E6DB99}" type="presParOf" srcId="{55658FAC-A75A-41EF-8BC4-48D2E7170BCB}" destId="{8B429C7C-5EA5-40E2-9D28-A8612AD4F8D6}" srcOrd="2" destOrd="0" presId="urn:microsoft.com/office/officeart/2018/2/layout/IconVerticalSolidList"/>
    <dgm:cxn modelId="{6CF4E630-3B3A-4F5B-8710-F49ECA4D655C}" type="presParOf" srcId="{55658FAC-A75A-41EF-8BC4-48D2E7170BCB}" destId="{4D5CD86F-96DA-4B0C-AB1D-509D7A0C16BA}" srcOrd="3" destOrd="0" presId="urn:microsoft.com/office/officeart/2018/2/layout/IconVerticalSolidList"/>
    <dgm:cxn modelId="{6AA62F62-4F6E-4A2B-AB6F-36152FDA6F1B}" type="presParOf" srcId="{4016DADA-A6A5-4576-B9C9-6EB5F4E7EC94}" destId="{F1492667-ECE6-4261-AA4C-31ACB5C8DA3D}" srcOrd="11" destOrd="0" presId="urn:microsoft.com/office/officeart/2018/2/layout/IconVerticalSolidList"/>
    <dgm:cxn modelId="{DD333465-4173-423C-AA34-214D1ACB11D2}" type="presParOf" srcId="{4016DADA-A6A5-4576-B9C9-6EB5F4E7EC94}" destId="{C76FD3A9-B40B-4EA4-8A31-D8D8CED4B0C7}" srcOrd="12" destOrd="0" presId="urn:microsoft.com/office/officeart/2018/2/layout/IconVerticalSolidList"/>
    <dgm:cxn modelId="{C60EA318-9DC2-4414-AC26-A71C97BB0E1D}" type="presParOf" srcId="{C76FD3A9-B40B-4EA4-8A31-D8D8CED4B0C7}" destId="{58F9EF4D-C778-40BF-90E4-18076F592277}" srcOrd="0" destOrd="0" presId="urn:microsoft.com/office/officeart/2018/2/layout/IconVerticalSolidList"/>
    <dgm:cxn modelId="{7D156B75-A178-4909-8B29-D6974EE1FEF1}" type="presParOf" srcId="{C76FD3A9-B40B-4EA4-8A31-D8D8CED4B0C7}" destId="{FEA3FF1A-9005-44E4-AE57-D55E61015C4C}" srcOrd="1" destOrd="0" presId="urn:microsoft.com/office/officeart/2018/2/layout/IconVerticalSolidList"/>
    <dgm:cxn modelId="{CBBCB63D-26D7-4C66-ADF1-A8FC527FFA0B}" type="presParOf" srcId="{C76FD3A9-B40B-4EA4-8A31-D8D8CED4B0C7}" destId="{55BB8C9C-6A95-47DF-8E5A-2E3B9234F3CC}" srcOrd="2" destOrd="0" presId="urn:microsoft.com/office/officeart/2018/2/layout/IconVerticalSolidList"/>
    <dgm:cxn modelId="{EA11FAFA-6D6D-45D1-B074-FF12BC41136A}" type="presParOf" srcId="{C76FD3A9-B40B-4EA4-8A31-D8D8CED4B0C7}" destId="{94C46B6A-FF69-4AA0-8AAD-C825E9D31F3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63E99-27A6-4D0A-B0F3-23C5F04D7BC4}">
      <dsp:nvSpPr>
        <dsp:cNvPr id="0" name=""/>
        <dsp:cNvSpPr/>
      </dsp:nvSpPr>
      <dsp:spPr>
        <a:xfrm>
          <a:off x="0" y="37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815B0C-C80E-4F5F-AFF6-5660F5DFCC38}">
      <dsp:nvSpPr>
        <dsp:cNvPr id="0" name=""/>
        <dsp:cNvSpPr/>
      </dsp:nvSpPr>
      <dsp:spPr>
        <a:xfrm>
          <a:off x="154829" y="115534"/>
          <a:ext cx="281509" cy="2815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E4E0F-B9D0-4624-816C-CD3B8EF96A58}">
      <dsp:nvSpPr>
        <dsp:cNvPr id="0" name=""/>
        <dsp:cNvSpPr/>
      </dsp:nvSpPr>
      <dsp:spPr>
        <a:xfrm>
          <a:off x="591168" y="37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 2:30-2:40: </a:t>
          </a:r>
          <a:r>
            <a:rPr lang="en-US" sz="1600" b="1" kern="1200">
              <a:latin typeface="Calibri Light" panose="020F0302020204030204"/>
            </a:rPr>
            <a:t>Tea &amp; Cakes</a:t>
          </a:r>
        </a:p>
      </dsp:txBody>
      <dsp:txXfrm>
        <a:off x="591168" y="371"/>
        <a:ext cx="9924431" cy="511834"/>
      </dsp:txXfrm>
    </dsp:sp>
    <dsp:sp modelId="{54C27D4B-CD3A-427E-A5FD-DC79CA12D0EA}">
      <dsp:nvSpPr>
        <dsp:cNvPr id="0" name=""/>
        <dsp:cNvSpPr/>
      </dsp:nvSpPr>
      <dsp:spPr>
        <a:xfrm>
          <a:off x="0" y="640165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DDAF9-BD94-4DF4-9D64-4AE961335119}">
      <dsp:nvSpPr>
        <dsp:cNvPr id="0" name=""/>
        <dsp:cNvSpPr/>
      </dsp:nvSpPr>
      <dsp:spPr>
        <a:xfrm>
          <a:off x="154829" y="755327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81955-D0A2-4AB4-8B40-0DC22C07579C}">
      <dsp:nvSpPr>
        <dsp:cNvPr id="0" name=""/>
        <dsp:cNvSpPr/>
      </dsp:nvSpPr>
      <dsp:spPr>
        <a:xfrm>
          <a:off x="591168" y="640165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2:40-2:55: </a:t>
          </a:r>
          <a:r>
            <a:rPr lang="en-US" sz="1600" b="1" kern="1200">
              <a:latin typeface="Calibri Light" panose="020F0302020204030204"/>
            </a:rPr>
            <a:t>4-question Menti</a:t>
          </a:r>
        </a:p>
      </dsp:txBody>
      <dsp:txXfrm>
        <a:off x="591168" y="640165"/>
        <a:ext cx="9924431" cy="511834"/>
      </dsp:txXfrm>
    </dsp:sp>
    <dsp:sp modelId="{1D3BBACB-BF16-4122-9D31-67861A3B7A32}">
      <dsp:nvSpPr>
        <dsp:cNvPr id="0" name=""/>
        <dsp:cNvSpPr/>
      </dsp:nvSpPr>
      <dsp:spPr>
        <a:xfrm>
          <a:off x="0" y="127995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93B6FF-F050-4EEE-8046-6CFE91A562C4}">
      <dsp:nvSpPr>
        <dsp:cNvPr id="0" name=""/>
        <dsp:cNvSpPr/>
      </dsp:nvSpPr>
      <dsp:spPr>
        <a:xfrm>
          <a:off x="154829" y="139512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67455-7832-40B8-8634-60CD17668866}">
      <dsp:nvSpPr>
        <dsp:cNvPr id="0" name=""/>
        <dsp:cNvSpPr/>
      </dsp:nvSpPr>
      <dsp:spPr>
        <a:xfrm>
          <a:off x="591168" y="127995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2:55 – 3:15: </a:t>
          </a:r>
          <a:r>
            <a:rPr lang="en-US" sz="1600" b="1" kern="1200">
              <a:latin typeface="Calibri Light" panose="020F0302020204030204"/>
            </a:rPr>
            <a:t>Introduction</a:t>
          </a:r>
          <a:r>
            <a:rPr lang="en-US" sz="1600" b="1" kern="1200"/>
            <a:t> </a:t>
          </a:r>
          <a:r>
            <a:rPr lang="en-US" sz="1600" b="1" kern="1200">
              <a:latin typeface="Calibri Light" panose="020F0302020204030204"/>
            </a:rPr>
            <a:t>to</a:t>
          </a:r>
          <a:r>
            <a:rPr lang="en-US" sz="1600" b="1" kern="1200"/>
            <a:t> the CUES Project</a:t>
          </a:r>
          <a:r>
            <a:rPr lang="en-US" sz="1600" b="1" kern="1200">
              <a:latin typeface="Calibri Light" panose="020F0302020204030204"/>
            </a:rPr>
            <a:t> &amp; Findings</a:t>
          </a:r>
          <a:endParaRPr lang="en-US" sz="1600" b="1" kern="1200"/>
        </a:p>
      </dsp:txBody>
      <dsp:txXfrm>
        <a:off x="591168" y="1279958"/>
        <a:ext cx="9924431" cy="511834"/>
      </dsp:txXfrm>
    </dsp:sp>
    <dsp:sp modelId="{A50CF877-CFB1-417D-8C58-A27DDBAF7AF4}">
      <dsp:nvSpPr>
        <dsp:cNvPr id="0" name=""/>
        <dsp:cNvSpPr/>
      </dsp:nvSpPr>
      <dsp:spPr>
        <a:xfrm>
          <a:off x="0" y="191975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8507A-EFB2-41A2-8471-EB93F7970EA3}">
      <dsp:nvSpPr>
        <dsp:cNvPr id="0" name=""/>
        <dsp:cNvSpPr/>
      </dsp:nvSpPr>
      <dsp:spPr>
        <a:xfrm>
          <a:off x="154829" y="2034914"/>
          <a:ext cx="281509" cy="2815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9455-D195-4DCB-8D70-1C389D0CC4F9}">
      <dsp:nvSpPr>
        <dsp:cNvPr id="0" name=""/>
        <dsp:cNvSpPr/>
      </dsp:nvSpPr>
      <dsp:spPr>
        <a:xfrm>
          <a:off x="591168" y="191975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Calibri Light" panose="020F0302020204030204"/>
            </a:rPr>
            <a:t>3:15 – 3:45: </a:t>
          </a:r>
          <a:r>
            <a:rPr lang="en-US" sz="1600" b="1" kern="1200">
              <a:latin typeface="Calibri Light" panose="020F0302020204030204"/>
            </a:rPr>
            <a:t>Applying student needs to own module – Quick Form</a:t>
          </a:r>
          <a:endParaRPr lang="en-US" sz="1600" b="1" kern="1200"/>
        </a:p>
      </dsp:txBody>
      <dsp:txXfrm>
        <a:off x="591168" y="1919751"/>
        <a:ext cx="9924431" cy="511834"/>
      </dsp:txXfrm>
    </dsp:sp>
    <dsp:sp modelId="{54375127-6880-4D5C-9975-FEF014F4E939}">
      <dsp:nvSpPr>
        <dsp:cNvPr id="0" name=""/>
        <dsp:cNvSpPr/>
      </dsp:nvSpPr>
      <dsp:spPr>
        <a:xfrm>
          <a:off x="0" y="2559544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E6BF57-69DD-4CA2-B61C-6B42DEFE5A91}">
      <dsp:nvSpPr>
        <dsp:cNvPr id="0" name=""/>
        <dsp:cNvSpPr/>
      </dsp:nvSpPr>
      <dsp:spPr>
        <a:xfrm>
          <a:off x="154829" y="2674707"/>
          <a:ext cx="281509" cy="2815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281582-9884-40D1-9CE2-4F1521CC5151}">
      <dsp:nvSpPr>
        <dsp:cNvPr id="0" name=""/>
        <dsp:cNvSpPr/>
      </dsp:nvSpPr>
      <dsp:spPr>
        <a:xfrm>
          <a:off x="591168" y="2559544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3:45 – 4:00: </a:t>
          </a:r>
          <a:r>
            <a:rPr lang="en-US" sz="1600" b="1" kern="1200">
              <a:latin typeface="Calibri Light" panose="020F0302020204030204"/>
            </a:rPr>
            <a:t>Tea &amp;Cake Refill</a:t>
          </a:r>
        </a:p>
      </dsp:txBody>
      <dsp:txXfrm>
        <a:off x="591168" y="2559544"/>
        <a:ext cx="9924431" cy="511834"/>
      </dsp:txXfrm>
    </dsp:sp>
    <dsp:sp modelId="{807B49B1-1A63-4C6B-87B6-FE1E40A035C3}">
      <dsp:nvSpPr>
        <dsp:cNvPr id="0" name=""/>
        <dsp:cNvSpPr/>
      </dsp:nvSpPr>
      <dsp:spPr>
        <a:xfrm>
          <a:off x="0" y="319933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10E51-D28C-4865-A927-38AA0E81DA69}">
      <dsp:nvSpPr>
        <dsp:cNvPr id="0" name=""/>
        <dsp:cNvSpPr/>
      </dsp:nvSpPr>
      <dsp:spPr>
        <a:xfrm>
          <a:off x="154829" y="331450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CD86F-96DA-4B0C-AB1D-509D7A0C16BA}">
      <dsp:nvSpPr>
        <dsp:cNvPr id="0" name=""/>
        <dsp:cNvSpPr/>
      </dsp:nvSpPr>
      <dsp:spPr>
        <a:xfrm>
          <a:off x="591168" y="319933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4:00-4:50: </a:t>
          </a:r>
          <a:r>
            <a:rPr lang="en-US" sz="1600" b="1" kern="1200">
              <a:latin typeface="Calibri Light" panose="020F0302020204030204"/>
            </a:rPr>
            <a:t>Small Group Brainstorm</a:t>
          </a:r>
          <a:endParaRPr lang="en-GB" sz="1600" b="1" kern="1200"/>
        </a:p>
      </dsp:txBody>
      <dsp:txXfrm>
        <a:off x="591168" y="3199338"/>
        <a:ext cx="9924431" cy="511834"/>
      </dsp:txXfrm>
    </dsp:sp>
    <dsp:sp modelId="{58F9EF4D-C778-40BF-90E4-18076F592277}">
      <dsp:nvSpPr>
        <dsp:cNvPr id="0" name=""/>
        <dsp:cNvSpPr/>
      </dsp:nvSpPr>
      <dsp:spPr>
        <a:xfrm>
          <a:off x="0" y="383913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A3FF1A-9005-44E4-AE57-D55E61015C4C}">
      <dsp:nvSpPr>
        <dsp:cNvPr id="0" name=""/>
        <dsp:cNvSpPr/>
      </dsp:nvSpPr>
      <dsp:spPr>
        <a:xfrm>
          <a:off x="154829" y="3954294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46B6A-FF69-4AA0-8AAD-C825E9D31F3B}">
      <dsp:nvSpPr>
        <dsp:cNvPr id="0" name=""/>
        <dsp:cNvSpPr/>
      </dsp:nvSpPr>
      <dsp:spPr>
        <a:xfrm>
          <a:off x="591168" y="383913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4:50-5:00: </a:t>
          </a:r>
          <a:r>
            <a:rPr lang="en-US" sz="1600" b="1" kern="1200">
              <a:latin typeface="Calibri Light" panose="020F0302020204030204"/>
            </a:rPr>
            <a:t>Wrap up menti</a:t>
          </a:r>
        </a:p>
      </dsp:txBody>
      <dsp:txXfrm>
        <a:off x="591168" y="3839131"/>
        <a:ext cx="9924431" cy="5118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63E99-27A6-4D0A-B0F3-23C5F04D7BC4}">
      <dsp:nvSpPr>
        <dsp:cNvPr id="0" name=""/>
        <dsp:cNvSpPr/>
      </dsp:nvSpPr>
      <dsp:spPr>
        <a:xfrm>
          <a:off x="0" y="37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815B0C-C80E-4F5F-AFF6-5660F5DFCC38}">
      <dsp:nvSpPr>
        <dsp:cNvPr id="0" name=""/>
        <dsp:cNvSpPr/>
      </dsp:nvSpPr>
      <dsp:spPr>
        <a:xfrm>
          <a:off x="154829" y="115534"/>
          <a:ext cx="281509" cy="2815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E4E0F-B9D0-4624-816C-CD3B8EF96A58}">
      <dsp:nvSpPr>
        <dsp:cNvPr id="0" name=""/>
        <dsp:cNvSpPr/>
      </dsp:nvSpPr>
      <dsp:spPr>
        <a:xfrm>
          <a:off x="591168" y="37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2:30-2:40: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sp:txBody>
      <dsp:txXfrm>
        <a:off x="591168" y="371"/>
        <a:ext cx="9924431" cy="511834"/>
      </dsp:txXfrm>
    </dsp:sp>
    <dsp:sp modelId="{54C27D4B-CD3A-427E-A5FD-DC79CA12D0EA}">
      <dsp:nvSpPr>
        <dsp:cNvPr id="0" name=""/>
        <dsp:cNvSpPr/>
      </dsp:nvSpPr>
      <dsp:spPr>
        <a:xfrm>
          <a:off x="0" y="640165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DDAF9-BD94-4DF4-9D64-4AE961335119}">
      <dsp:nvSpPr>
        <dsp:cNvPr id="0" name=""/>
        <dsp:cNvSpPr/>
      </dsp:nvSpPr>
      <dsp:spPr>
        <a:xfrm>
          <a:off x="154829" y="755327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81955-D0A2-4AB4-8B40-0DC22C07579C}">
      <dsp:nvSpPr>
        <dsp:cNvPr id="0" name=""/>
        <dsp:cNvSpPr/>
      </dsp:nvSpPr>
      <dsp:spPr>
        <a:xfrm>
          <a:off x="591168" y="640165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sp:txBody>
      <dsp:txXfrm>
        <a:off x="591168" y="640165"/>
        <a:ext cx="9924431" cy="511834"/>
      </dsp:txXfrm>
    </dsp:sp>
    <dsp:sp modelId="{1D3BBACB-BF16-4122-9D31-67861A3B7A32}">
      <dsp:nvSpPr>
        <dsp:cNvPr id="0" name=""/>
        <dsp:cNvSpPr/>
      </dsp:nvSpPr>
      <dsp:spPr>
        <a:xfrm>
          <a:off x="0" y="127995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93B6FF-F050-4EEE-8046-6CFE91A562C4}">
      <dsp:nvSpPr>
        <dsp:cNvPr id="0" name=""/>
        <dsp:cNvSpPr/>
      </dsp:nvSpPr>
      <dsp:spPr>
        <a:xfrm>
          <a:off x="154829" y="139512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67455-7832-40B8-8634-60CD17668866}">
      <dsp:nvSpPr>
        <dsp:cNvPr id="0" name=""/>
        <dsp:cNvSpPr/>
      </dsp:nvSpPr>
      <dsp:spPr>
        <a:xfrm>
          <a:off x="591168" y="127995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2:55 – 3:15: </a:t>
          </a:r>
          <a:r>
            <a:rPr lang="en-US" sz="1600" b="1" kern="1200">
              <a:latin typeface="Calibri Light" panose="020F0302020204030204"/>
            </a:rPr>
            <a:t>Introduction</a:t>
          </a:r>
          <a:r>
            <a:rPr lang="en-US" sz="1600" b="1" kern="1200"/>
            <a:t> </a:t>
          </a:r>
          <a:r>
            <a:rPr lang="en-US" sz="1600" b="1" kern="1200">
              <a:latin typeface="Calibri Light" panose="020F0302020204030204"/>
            </a:rPr>
            <a:t>to</a:t>
          </a:r>
          <a:r>
            <a:rPr lang="en-US" sz="1600" b="1" kern="1200"/>
            <a:t> the CUES Project</a:t>
          </a:r>
          <a:r>
            <a:rPr lang="en-US" sz="1600" b="1" kern="1200">
              <a:latin typeface="Calibri Light" panose="020F0302020204030204"/>
            </a:rPr>
            <a:t> &amp; Findings</a:t>
          </a:r>
          <a:endParaRPr lang="en-US" sz="1600" b="1" kern="1200"/>
        </a:p>
      </dsp:txBody>
      <dsp:txXfrm>
        <a:off x="591168" y="1279958"/>
        <a:ext cx="9924431" cy="511834"/>
      </dsp:txXfrm>
    </dsp:sp>
    <dsp:sp modelId="{A50CF877-CFB1-417D-8C58-A27DDBAF7AF4}">
      <dsp:nvSpPr>
        <dsp:cNvPr id="0" name=""/>
        <dsp:cNvSpPr/>
      </dsp:nvSpPr>
      <dsp:spPr>
        <a:xfrm>
          <a:off x="0" y="191975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8507A-EFB2-41A2-8471-EB93F7970EA3}">
      <dsp:nvSpPr>
        <dsp:cNvPr id="0" name=""/>
        <dsp:cNvSpPr/>
      </dsp:nvSpPr>
      <dsp:spPr>
        <a:xfrm>
          <a:off x="154829" y="2034914"/>
          <a:ext cx="281509" cy="2815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9455-D195-4DCB-8D70-1C389D0CC4F9}">
      <dsp:nvSpPr>
        <dsp:cNvPr id="0" name=""/>
        <dsp:cNvSpPr/>
      </dsp:nvSpPr>
      <dsp:spPr>
        <a:xfrm>
          <a:off x="591168" y="191975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Calibri Light" panose="020F0302020204030204"/>
            </a:rPr>
            <a:t>3:15 – 3:45: </a:t>
          </a:r>
          <a:r>
            <a:rPr lang="en-US" sz="1600" b="1" kern="1200">
              <a:latin typeface="Calibri Light" panose="020F0302020204030204"/>
            </a:rPr>
            <a:t>Applying student needs to own module – Quick Form</a:t>
          </a:r>
          <a:endParaRPr lang="en-US" sz="1600" b="1" kern="1200"/>
        </a:p>
      </dsp:txBody>
      <dsp:txXfrm>
        <a:off x="591168" y="1919751"/>
        <a:ext cx="9924431" cy="511834"/>
      </dsp:txXfrm>
    </dsp:sp>
    <dsp:sp modelId="{54375127-6880-4D5C-9975-FEF014F4E939}">
      <dsp:nvSpPr>
        <dsp:cNvPr id="0" name=""/>
        <dsp:cNvSpPr/>
      </dsp:nvSpPr>
      <dsp:spPr>
        <a:xfrm>
          <a:off x="0" y="2559544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E6BF57-69DD-4CA2-B61C-6B42DEFE5A91}">
      <dsp:nvSpPr>
        <dsp:cNvPr id="0" name=""/>
        <dsp:cNvSpPr/>
      </dsp:nvSpPr>
      <dsp:spPr>
        <a:xfrm>
          <a:off x="154829" y="2674707"/>
          <a:ext cx="281509" cy="2815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281582-9884-40D1-9CE2-4F1521CC5151}">
      <dsp:nvSpPr>
        <dsp:cNvPr id="0" name=""/>
        <dsp:cNvSpPr/>
      </dsp:nvSpPr>
      <dsp:spPr>
        <a:xfrm>
          <a:off x="591168" y="2559544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3:45 – 4:00: </a:t>
          </a:r>
          <a:r>
            <a:rPr lang="en-US" sz="1600" b="1" kern="1200">
              <a:latin typeface="Calibri Light" panose="020F0302020204030204"/>
            </a:rPr>
            <a:t>Tea &amp;Cake Refill</a:t>
          </a:r>
        </a:p>
      </dsp:txBody>
      <dsp:txXfrm>
        <a:off x="591168" y="2559544"/>
        <a:ext cx="9924431" cy="511834"/>
      </dsp:txXfrm>
    </dsp:sp>
    <dsp:sp modelId="{807B49B1-1A63-4C6B-87B6-FE1E40A035C3}">
      <dsp:nvSpPr>
        <dsp:cNvPr id="0" name=""/>
        <dsp:cNvSpPr/>
      </dsp:nvSpPr>
      <dsp:spPr>
        <a:xfrm>
          <a:off x="0" y="319933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10E51-D28C-4865-A927-38AA0E81DA69}">
      <dsp:nvSpPr>
        <dsp:cNvPr id="0" name=""/>
        <dsp:cNvSpPr/>
      </dsp:nvSpPr>
      <dsp:spPr>
        <a:xfrm>
          <a:off x="154829" y="331450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CD86F-96DA-4B0C-AB1D-509D7A0C16BA}">
      <dsp:nvSpPr>
        <dsp:cNvPr id="0" name=""/>
        <dsp:cNvSpPr/>
      </dsp:nvSpPr>
      <dsp:spPr>
        <a:xfrm>
          <a:off x="591168" y="319933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4:00-4:50: </a:t>
          </a:r>
          <a:r>
            <a:rPr lang="en-US" sz="1600" b="1" kern="1200">
              <a:latin typeface="Calibri Light" panose="020F0302020204030204"/>
            </a:rPr>
            <a:t>Small Group Brainstorm</a:t>
          </a:r>
          <a:endParaRPr lang="en-GB" sz="1600" b="1" kern="1200"/>
        </a:p>
      </dsp:txBody>
      <dsp:txXfrm>
        <a:off x="591168" y="3199338"/>
        <a:ext cx="9924431" cy="511834"/>
      </dsp:txXfrm>
    </dsp:sp>
    <dsp:sp modelId="{58F9EF4D-C778-40BF-90E4-18076F592277}">
      <dsp:nvSpPr>
        <dsp:cNvPr id="0" name=""/>
        <dsp:cNvSpPr/>
      </dsp:nvSpPr>
      <dsp:spPr>
        <a:xfrm>
          <a:off x="0" y="383913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A3FF1A-9005-44E4-AE57-D55E61015C4C}">
      <dsp:nvSpPr>
        <dsp:cNvPr id="0" name=""/>
        <dsp:cNvSpPr/>
      </dsp:nvSpPr>
      <dsp:spPr>
        <a:xfrm>
          <a:off x="154829" y="3954294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46B6A-FF69-4AA0-8AAD-C825E9D31F3B}">
      <dsp:nvSpPr>
        <dsp:cNvPr id="0" name=""/>
        <dsp:cNvSpPr/>
      </dsp:nvSpPr>
      <dsp:spPr>
        <a:xfrm>
          <a:off x="591168" y="383913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4:50-5:00: </a:t>
          </a:r>
          <a:r>
            <a:rPr lang="en-US" sz="1600" b="1" kern="1200">
              <a:latin typeface="Calibri Light" panose="020F0302020204030204"/>
            </a:rPr>
            <a:t>Wrap up menti</a:t>
          </a:r>
        </a:p>
      </dsp:txBody>
      <dsp:txXfrm>
        <a:off x="591168" y="3839131"/>
        <a:ext cx="9924431" cy="5118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EDB586-888A-E54D-B8B5-3079AECE164E}">
      <dsp:nvSpPr>
        <dsp:cNvPr id="0" name=""/>
        <dsp:cNvSpPr/>
      </dsp:nvSpPr>
      <dsp:spPr>
        <a:xfrm>
          <a:off x="7222" y="1387735"/>
          <a:ext cx="3119502" cy="2328642"/>
        </a:xfrm>
        <a:prstGeom prst="round2SameRect">
          <a:avLst>
            <a:gd name="adj1" fmla="val 8000"/>
            <a:gd name="adj2" fmla="val 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06680" rIns="35560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/>
            <a:t>Explore student engagement with careers support and services and their expectations</a:t>
          </a:r>
        </a:p>
      </dsp:txBody>
      <dsp:txXfrm>
        <a:off x="61785" y="1442298"/>
        <a:ext cx="3010376" cy="2274079"/>
      </dsp:txXfrm>
    </dsp:sp>
    <dsp:sp modelId="{8E565D04-C06E-6342-9F2E-9A5C26D101AA}">
      <dsp:nvSpPr>
        <dsp:cNvPr id="0" name=""/>
        <dsp:cNvSpPr/>
      </dsp:nvSpPr>
      <dsp:spPr>
        <a:xfrm>
          <a:off x="7222" y="3716377"/>
          <a:ext cx="3119502" cy="10013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/>
            <a:t>2021/22</a:t>
          </a:r>
        </a:p>
      </dsp:txBody>
      <dsp:txXfrm>
        <a:off x="7222" y="3716377"/>
        <a:ext cx="2196832" cy="1001316"/>
      </dsp:txXfrm>
    </dsp:sp>
    <dsp:sp modelId="{9834DD51-6165-0E48-B29E-7A32451EE3A4}">
      <dsp:nvSpPr>
        <dsp:cNvPr id="0" name=""/>
        <dsp:cNvSpPr/>
      </dsp:nvSpPr>
      <dsp:spPr>
        <a:xfrm>
          <a:off x="2292300" y="3875427"/>
          <a:ext cx="1091825" cy="1091825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-1000" r="-1000"/>
          </a:stretch>
        </a:blip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B8DCA2-CC23-634F-959A-EE5A229A4B17}">
      <dsp:nvSpPr>
        <dsp:cNvPr id="0" name=""/>
        <dsp:cNvSpPr/>
      </dsp:nvSpPr>
      <dsp:spPr>
        <a:xfrm>
          <a:off x="3654619" y="1387735"/>
          <a:ext cx="3119502" cy="2328642"/>
        </a:xfrm>
        <a:prstGeom prst="round2SameRect">
          <a:avLst>
            <a:gd name="adj1" fmla="val 8000"/>
            <a:gd name="adj2" fmla="val 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06680" rIns="35560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/>
            <a:t>Brainstorm with teaching </a:t>
          </a:r>
          <a:r>
            <a:rPr lang="en-GB" sz="2800" b="1" kern="1200">
              <a:latin typeface="Calibri Light" panose="020F0302020204030204"/>
            </a:rPr>
            <a:t>staff</a:t>
          </a:r>
          <a:r>
            <a:rPr lang="en-GB" sz="2800" b="1" kern="1200"/>
            <a:t> </a:t>
          </a:r>
          <a:r>
            <a:rPr lang="en-GB" sz="2800" kern="1200"/>
            <a:t>on how students’ expectations can be addressed</a:t>
          </a:r>
        </a:p>
      </dsp:txBody>
      <dsp:txXfrm>
        <a:off x="3709182" y="1442298"/>
        <a:ext cx="3010376" cy="2274079"/>
      </dsp:txXfrm>
    </dsp:sp>
    <dsp:sp modelId="{7DDCE169-60C9-7944-A31E-7E1497E91ACB}">
      <dsp:nvSpPr>
        <dsp:cNvPr id="0" name=""/>
        <dsp:cNvSpPr/>
      </dsp:nvSpPr>
      <dsp:spPr>
        <a:xfrm>
          <a:off x="3654619" y="3716377"/>
          <a:ext cx="3119502" cy="10013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/>
            <a:t>2022/23</a:t>
          </a:r>
        </a:p>
      </dsp:txBody>
      <dsp:txXfrm>
        <a:off x="3654619" y="3716377"/>
        <a:ext cx="2196832" cy="1001316"/>
      </dsp:txXfrm>
    </dsp:sp>
    <dsp:sp modelId="{A9FE53C7-31E7-9341-B045-A82722E4499E}">
      <dsp:nvSpPr>
        <dsp:cNvPr id="0" name=""/>
        <dsp:cNvSpPr/>
      </dsp:nvSpPr>
      <dsp:spPr>
        <a:xfrm>
          <a:off x="5939697" y="3875427"/>
          <a:ext cx="1091825" cy="109182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FB6C4C9-7BEF-A24E-B105-5B6490318BA6}">
      <dsp:nvSpPr>
        <dsp:cNvPr id="0" name=""/>
        <dsp:cNvSpPr/>
      </dsp:nvSpPr>
      <dsp:spPr>
        <a:xfrm>
          <a:off x="7302016" y="1387735"/>
          <a:ext cx="3119502" cy="2328642"/>
        </a:xfrm>
        <a:prstGeom prst="round2SameRect">
          <a:avLst>
            <a:gd name="adj1" fmla="val 8000"/>
            <a:gd name="adj2" fmla="val 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06680" rIns="35560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kern="1200"/>
            <a:t>Implement changes and evaluate their effectiveness</a:t>
          </a:r>
        </a:p>
      </dsp:txBody>
      <dsp:txXfrm>
        <a:off x="7356579" y="1442298"/>
        <a:ext cx="3010376" cy="2274079"/>
      </dsp:txXfrm>
    </dsp:sp>
    <dsp:sp modelId="{9ACFDBC3-D8B5-0C44-A3D5-DDE13C3AEDAA}">
      <dsp:nvSpPr>
        <dsp:cNvPr id="0" name=""/>
        <dsp:cNvSpPr/>
      </dsp:nvSpPr>
      <dsp:spPr>
        <a:xfrm>
          <a:off x="7302016" y="3716377"/>
          <a:ext cx="3119502" cy="100131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0" rIns="57150" bIns="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4500" kern="1200"/>
            <a:t>2023/24</a:t>
          </a:r>
        </a:p>
      </dsp:txBody>
      <dsp:txXfrm>
        <a:off x="7302016" y="3716377"/>
        <a:ext cx="2196832" cy="1001316"/>
      </dsp:txXfrm>
    </dsp:sp>
    <dsp:sp modelId="{8D6715BE-134C-3D49-8245-C0C0D9DD16D5}">
      <dsp:nvSpPr>
        <dsp:cNvPr id="0" name=""/>
        <dsp:cNvSpPr/>
      </dsp:nvSpPr>
      <dsp:spPr>
        <a:xfrm>
          <a:off x="9587094" y="3875427"/>
          <a:ext cx="1091825" cy="1091825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63E99-27A6-4D0A-B0F3-23C5F04D7BC4}">
      <dsp:nvSpPr>
        <dsp:cNvPr id="0" name=""/>
        <dsp:cNvSpPr/>
      </dsp:nvSpPr>
      <dsp:spPr>
        <a:xfrm>
          <a:off x="0" y="37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815B0C-C80E-4F5F-AFF6-5660F5DFCC38}">
      <dsp:nvSpPr>
        <dsp:cNvPr id="0" name=""/>
        <dsp:cNvSpPr/>
      </dsp:nvSpPr>
      <dsp:spPr>
        <a:xfrm>
          <a:off x="154829" y="115534"/>
          <a:ext cx="281509" cy="2815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E4E0F-B9D0-4624-816C-CD3B8EF96A58}">
      <dsp:nvSpPr>
        <dsp:cNvPr id="0" name=""/>
        <dsp:cNvSpPr/>
      </dsp:nvSpPr>
      <dsp:spPr>
        <a:xfrm>
          <a:off x="591168" y="37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 2:30-2:40: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sp:txBody>
      <dsp:txXfrm>
        <a:off x="591168" y="371"/>
        <a:ext cx="9924431" cy="511834"/>
      </dsp:txXfrm>
    </dsp:sp>
    <dsp:sp modelId="{54C27D4B-CD3A-427E-A5FD-DC79CA12D0EA}">
      <dsp:nvSpPr>
        <dsp:cNvPr id="0" name=""/>
        <dsp:cNvSpPr/>
      </dsp:nvSpPr>
      <dsp:spPr>
        <a:xfrm>
          <a:off x="0" y="640165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DDAF9-BD94-4DF4-9D64-4AE961335119}">
      <dsp:nvSpPr>
        <dsp:cNvPr id="0" name=""/>
        <dsp:cNvSpPr/>
      </dsp:nvSpPr>
      <dsp:spPr>
        <a:xfrm>
          <a:off x="154829" y="755327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81955-D0A2-4AB4-8B40-0DC22C07579C}">
      <dsp:nvSpPr>
        <dsp:cNvPr id="0" name=""/>
        <dsp:cNvSpPr/>
      </dsp:nvSpPr>
      <dsp:spPr>
        <a:xfrm>
          <a:off x="591168" y="640165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sp:txBody>
      <dsp:txXfrm>
        <a:off x="591168" y="640165"/>
        <a:ext cx="9924431" cy="511834"/>
      </dsp:txXfrm>
    </dsp:sp>
    <dsp:sp modelId="{1D3BBACB-BF16-4122-9D31-67861A3B7A32}">
      <dsp:nvSpPr>
        <dsp:cNvPr id="0" name=""/>
        <dsp:cNvSpPr/>
      </dsp:nvSpPr>
      <dsp:spPr>
        <a:xfrm>
          <a:off x="0" y="127995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93B6FF-F050-4EEE-8046-6CFE91A562C4}">
      <dsp:nvSpPr>
        <dsp:cNvPr id="0" name=""/>
        <dsp:cNvSpPr/>
      </dsp:nvSpPr>
      <dsp:spPr>
        <a:xfrm>
          <a:off x="154829" y="139512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67455-7832-40B8-8634-60CD17668866}">
      <dsp:nvSpPr>
        <dsp:cNvPr id="0" name=""/>
        <dsp:cNvSpPr/>
      </dsp:nvSpPr>
      <dsp:spPr>
        <a:xfrm>
          <a:off x="591168" y="127995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2:55 – 3:15: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Introduction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</a:rPr>
            <a:t>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to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</a:rPr>
            <a:t> the CUES Project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 &amp; Findings</a:t>
          </a:r>
          <a:endParaRPr lang="en-US" sz="1600" b="1" kern="1200">
            <a:solidFill>
              <a:schemeClr val="bg2">
                <a:lumMod val="90000"/>
              </a:schemeClr>
            </a:solidFill>
          </a:endParaRPr>
        </a:p>
      </dsp:txBody>
      <dsp:txXfrm>
        <a:off x="591168" y="1279958"/>
        <a:ext cx="9924431" cy="511834"/>
      </dsp:txXfrm>
    </dsp:sp>
    <dsp:sp modelId="{A50CF877-CFB1-417D-8C58-A27DDBAF7AF4}">
      <dsp:nvSpPr>
        <dsp:cNvPr id="0" name=""/>
        <dsp:cNvSpPr/>
      </dsp:nvSpPr>
      <dsp:spPr>
        <a:xfrm>
          <a:off x="0" y="191975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8507A-EFB2-41A2-8471-EB93F7970EA3}">
      <dsp:nvSpPr>
        <dsp:cNvPr id="0" name=""/>
        <dsp:cNvSpPr/>
      </dsp:nvSpPr>
      <dsp:spPr>
        <a:xfrm>
          <a:off x="154829" y="2034914"/>
          <a:ext cx="281509" cy="2815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9455-D195-4DCB-8D70-1C389D0CC4F9}">
      <dsp:nvSpPr>
        <dsp:cNvPr id="0" name=""/>
        <dsp:cNvSpPr/>
      </dsp:nvSpPr>
      <dsp:spPr>
        <a:xfrm>
          <a:off x="591168" y="191975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Calibri Light" panose="020F0302020204030204"/>
            </a:rPr>
            <a:t>3:15 – 3:45: </a:t>
          </a:r>
          <a:r>
            <a:rPr lang="en-US" sz="1600" b="1" kern="1200">
              <a:latin typeface="Calibri Light" panose="020F0302020204030204"/>
            </a:rPr>
            <a:t>Applying student needs to own module – Quick Form</a:t>
          </a:r>
          <a:endParaRPr lang="en-US" sz="1600" b="1" kern="1200"/>
        </a:p>
      </dsp:txBody>
      <dsp:txXfrm>
        <a:off x="591168" y="1919751"/>
        <a:ext cx="9924431" cy="511834"/>
      </dsp:txXfrm>
    </dsp:sp>
    <dsp:sp modelId="{54375127-6880-4D5C-9975-FEF014F4E939}">
      <dsp:nvSpPr>
        <dsp:cNvPr id="0" name=""/>
        <dsp:cNvSpPr/>
      </dsp:nvSpPr>
      <dsp:spPr>
        <a:xfrm>
          <a:off x="0" y="2559544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E6BF57-69DD-4CA2-B61C-6B42DEFE5A91}">
      <dsp:nvSpPr>
        <dsp:cNvPr id="0" name=""/>
        <dsp:cNvSpPr/>
      </dsp:nvSpPr>
      <dsp:spPr>
        <a:xfrm>
          <a:off x="154829" y="2674707"/>
          <a:ext cx="281509" cy="2815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281582-9884-40D1-9CE2-4F1521CC5151}">
      <dsp:nvSpPr>
        <dsp:cNvPr id="0" name=""/>
        <dsp:cNvSpPr/>
      </dsp:nvSpPr>
      <dsp:spPr>
        <a:xfrm>
          <a:off x="591168" y="2559544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3:45 – 4:00: </a:t>
          </a:r>
          <a:r>
            <a:rPr lang="en-US" sz="1600" b="1" kern="1200">
              <a:latin typeface="Calibri Light" panose="020F0302020204030204"/>
            </a:rPr>
            <a:t>Tea &amp;Cake Refill</a:t>
          </a:r>
        </a:p>
      </dsp:txBody>
      <dsp:txXfrm>
        <a:off x="591168" y="2559544"/>
        <a:ext cx="9924431" cy="511834"/>
      </dsp:txXfrm>
    </dsp:sp>
    <dsp:sp modelId="{807B49B1-1A63-4C6B-87B6-FE1E40A035C3}">
      <dsp:nvSpPr>
        <dsp:cNvPr id="0" name=""/>
        <dsp:cNvSpPr/>
      </dsp:nvSpPr>
      <dsp:spPr>
        <a:xfrm>
          <a:off x="0" y="319933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10E51-D28C-4865-A927-38AA0E81DA69}">
      <dsp:nvSpPr>
        <dsp:cNvPr id="0" name=""/>
        <dsp:cNvSpPr/>
      </dsp:nvSpPr>
      <dsp:spPr>
        <a:xfrm>
          <a:off x="154829" y="331450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CD86F-96DA-4B0C-AB1D-509D7A0C16BA}">
      <dsp:nvSpPr>
        <dsp:cNvPr id="0" name=""/>
        <dsp:cNvSpPr/>
      </dsp:nvSpPr>
      <dsp:spPr>
        <a:xfrm>
          <a:off x="591168" y="319933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4:00-4:50: </a:t>
          </a:r>
          <a:r>
            <a:rPr lang="en-US" sz="1600" b="1" kern="1200">
              <a:latin typeface="Calibri Light" panose="020F0302020204030204"/>
            </a:rPr>
            <a:t>Small Group Brainstorm</a:t>
          </a:r>
          <a:endParaRPr lang="en-GB" sz="1600" b="1" kern="1200"/>
        </a:p>
      </dsp:txBody>
      <dsp:txXfrm>
        <a:off x="591168" y="3199338"/>
        <a:ext cx="9924431" cy="511834"/>
      </dsp:txXfrm>
    </dsp:sp>
    <dsp:sp modelId="{58F9EF4D-C778-40BF-90E4-18076F592277}">
      <dsp:nvSpPr>
        <dsp:cNvPr id="0" name=""/>
        <dsp:cNvSpPr/>
      </dsp:nvSpPr>
      <dsp:spPr>
        <a:xfrm>
          <a:off x="0" y="383913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A3FF1A-9005-44E4-AE57-D55E61015C4C}">
      <dsp:nvSpPr>
        <dsp:cNvPr id="0" name=""/>
        <dsp:cNvSpPr/>
      </dsp:nvSpPr>
      <dsp:spPr>
        <a:xfrm>
          <a:off x="154829" y="3954294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46B6A-FF69-4AA0-8AAD-C825E9D31F3B}">
      <dsp:nvSpPr>
        <dsp:cNvPr id="0" name=""/>
        <dsp:cNvSpPr/>
      </dsp:nvSpPr>
      <dsp:spPr>
        <a:xfrm>
          <a:off x="591168" y="383913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4:50-5:00: </a:t>
          </a:r>
          <a:r>
            <a:rPr lang="en-US" sz="1600" b="1" kern="1200">
              <a:latin typeface="Calibri Light" panose="020F0302020204030204"/>
            </a:rPr>
            <a:t>Wrap up menti</a:t>
          </a:r>
        </a:p>
      </dsp:txBody>
      <dsp:txXfrm>
        <a:off x="591168" y="3839131"/>
        <a:ext cx="9924431" cy="51183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63E99-27A6-4D0A-B0F3-23C5F04D7BC4}">
      <dsp:nvSpPr>
        <dsp:cNvPr id="0" name=""/>
        <dsp:cNvSpPr/>
      </dsp:nvSpPr>
      <dsp:spPr>
        <a:xfrm>
          <a:off x="0" y="37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815B0C-C80E-4F5F-AFF6-5660F5DFCC38}">
      <dsp:nvSpPr>
        <dsp:cNvPr id="0" name=""/>
        <dsp:cNvSpPr/>
      </dsp:nvSpPr>
      <dsp:spPr>
        <a:xfrm>
          <a:off x="154829" y="115534"/>
          <a:ext cx="281509" cy="2815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E4E0F-B9D0-4624-816C-CD3B8EF96A58}">
      <dsp:nvSpPr>
        <dsp:cNvPr id="0" name=""/>
        <dsp:cNvSpPr/>
      </dsp:nvSpPr>
      <dsp:spPr>
        <a:xfrm>
          <a:off x="591168" y="37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 2:30-2:40: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sp:txBody>
      <dsp:txXfrm>
        <a:off x="591168" y="371"/>
        <a:ext cx="9924431" cy="511834"/>
      </dsp:txXfrm>
    </dsp:sp>
    <dsp:sp modelId="{54C27D4B-CD3A-427E-A5FD-DC79CA12D0EA}">
      <dsp:nvSpPr>
        <dsp:cNvPr id="0" name=""/>
        <dsp:cNvSpPr/>
      </dsp:nvSpPr>
      <dsp:spPr>
        <a:xfrm>
          <a:off x="0" y="640165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DDAF9-BD94-4DF4-9D64-4AE961335119}">
      <dsp:nvSpPr>
        <dsp:cNvPr id="0" name=""/>
        <dsp:cNvSpPr/>
      </dsp:nvSpPr>
      <dsp:spPr>
        <a:xfrm>
          <a:off x="154829" y="755327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81955-D0A2-4AB4-8B40-0DC22C07579C}">
      <dsp:nvSpPr>
        <dsp:cNvPr id="0" name=""/>
        <dsp:cNvSpPr/>
      </dsp:nvSpPr>
      <dsp:spPr>
        <a:xfrm>
          <a:off x="591168" y="640165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sp:txBody>
      <dsp:txXfrm>
        <a:off x="591168" y="640165"/>
        <a:ext cx="9924431" cy="511834"/>
      </dsp:txXfrm>
    </dsp:sp>
    <dsp:sp modelId="{1D3BBACB-BF16-4122-9D31-67861A3B7A32}">
      <dsp:nvSpPr>
        <dsp:cNvPr id="0" name=""/>
        <dsp:cNvSpPr/>
      </dsp:nvSpPr>
      <dsp:spPr>
        <a:xfrm>
          <a:off x="0" y="127995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93B6FF-F050-4EEE-8046-6CFE91A562C4}">
      <dsp:nvSpPr>
        <dsp:cNvPr id="0" name=""/>
        <dsp:cNvSpPr/>
      </dsp:nvSpPr>
      <dsp:spPr>
        <a:xfrm>
          <a:off x="154829" y="139512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67455-7832-40B8-8634-60CD17668866}">
      <dsp:nvSpPr>
        <dsp:cNvPr id="0" name=""/>
        <dsp:cNvSpPr/>
      </dsp:nvSpPr>
      <dsp:spPr>
        <a:xfrm>
          <a:off x="591168" y="127995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2:55 – 3:15: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Introduction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</a:rPr>
            <a:t>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to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</a:rPr>
            <a:t> the CUES Project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 &amp; Findings</a:t>
          </a:r>
          <a:endParaRPr lang="en-US" sz="1600" b="1" kern="1200">
            <a:solidFill>
              <a:schemeClr val="bg2">
                <a:lumMod val="90000"/>
              </a:schemeClr>
            </a:solidFill>
          </a:endParaRPr>
        </a:p>
      </dsp:txBody>
      <dsp:txXfrm>
        <a:off x="591168" y="1279958"/>
        <a:ext cx="9924431" cy="511834"/>
      </dsp:txXfrm>
    </dsp:sp>
    <dsp:sp modelId="{A50CF877-CFB1-417D-8C58-A27DDBAF7AF4}">
      <dsp:nvSpPr>
        <dsp:cNvPr id="0" name=""/>
        <dsp:cNvSpPr/>
      </dsp:nvSpPr>
      <dsp:spPr>
        <a:xfrm>
          <a:off x="0" y="191975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8507A-EFB2-41A2-8471-EB93F7970EA3}">
      <dsp:nvSpPr>
        <dsp:cNvPr id="0" name=""/>
        <dsp:cNvSpPr/>
      </dsp:nvSpPr>
      <dsp:spPr>
        <a:xfrm>
          <a:off x="154829" y="2034914"/>
          <a:ext cx="281509" cy="2815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9455-D195-4DCB-8D70-1C389D0CC4F9}">
      <dsp:nvSpPr>
        <dsp:cNvPr id="0" name=""/>
        <dsp:cNvSpPr/>
      </dsp:nvSpPr>
      <dsp:spPr>
        <a:xfrm>
          <a:off x="591168" y="191975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3:15 – 3:45: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Applying student needs to own module – Quick Form</a:t>
          </a:r>
          <a:endParaRPr lang="en-US" sz="1600" b="1" kern="1200">
            <a:solidFill>
              <a:schemeClr val="bg2">
                <a:lumMod val="90000"/>
              </a:schemeClr>
            </a:solidFill>
          </a:endParaRPr>
        </a:p>
      </dsp:txBody>
      <dsp:txXfrm>
        <a:off x="591168" y="1919751"/>
        <a:ext cx="9924431" cy="511834"/>
      </dsp:txXfrm>
    </dsp:sp>
    <dsp:sp modelId="{54375127-6880-4D5C-9975-FEF014F4E939}">
      <dsp:nvSpPr>
        <dsp:cNvPr id="0" name=""/>
        <dsp:cNvSpPr/>
      </dsp:nvSpPr>
      <dsp:spPr>
        <a:xfrm>
          <a:off x="0" y="2559544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E6BF57-69DD-4CA2-B61C-6B42DEFE5A91}">
      <dsp:nvSpPr>
        <dsp:cNvPr id="0" name=""/>
        <dsp:cNvSpPr/>
      </dsp:nvSpPr>
      <dsp:spPr>
        <a:xfrm>
          <a:off x="154829" y="2674707"/>
          <a:ext cx="281509" cy="2815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281582-9884-40D1-9CE2-4F1521CC5151}">
      <dsp:nvSpPr>
        <dsp:cNvPr id="0" name=""/>
        <dsp:cNvSpPr/>
      </dsp:nvSpPr>
      <dsp:spPr>
        <a:xfrm>
          <a:off x="591168" y="2559544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3:45 – 4:00: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 Refill</a:t>
          </a:r>
        </a:p>
      </dsp:txBody>
      <dsp:txXfrm>
        <a:off x="591168" y="2559544"/>
        <a:ext cx="9924431" cy="511834"/>
      </dsp:txXfrm>
    </dsp:sp>
    <dsp:sp modelId="{807B49B1-1A63-4C6B-87B6-FE1E40A035C3}">
      <dsp:nvSpPr>
        <dsp:cNvPr id="0" name=""/>
        <dsp:cNvSpPr/>
      </dsp:nvSpPr>
      <dsp:spPr>
        <a:xfrm>
          <a:off x="0" y="319933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10E51-D28C-4865-A927-38AA0E81DA69}">
      <dsp:nvSpPr>
        <dsp:cNvPr id="0" name=""/>
        <dsp:cNvSpPr/>
      </dsp:nvSpPr>
      <dsp:spPr>
        <a:xfrm>
          <a:off x="154829" y="331450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CD86F-96DA-4B0C-AB1D-509D7A0C16BA}">
      <dsp:nvSpPr>
        <dsp:cNvPr id="0" name=""/>
        <dsp:cNvSpPr/>
      </dsp:nvSpPr>
      <dsp:spPr>
        <a:xfrm>
          <a:off x="591168" y="319933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4:00-4:50: </a:t>
          </a:r>
          <a:r>
            <a:rPr lang="en-US" sz="1600" b="1" kern="1200">
              <a:latin typeface="Calibri Light" panose="020F0302020204030204"/>
            </a:rPr>
            <a:t>Small Group Brainstorm</a:t>
          </a:r>
          <a:endParaRPr lang="en-GB" sz="1600" b="1" kern="1200"/>
        </a:p>
      </dsp:txBody>
      <dsp:txXfrm>
        <a:off x="591168" y="3199338"/>
        <a:ext cx="9924431" cy="511834"/>
      </dsp:txXfrm>
    </dsp:sp>
    <dsp:sp modelId="{58F9EF4D-C778-40BF-90E4-18076F592277}">
      <dsp:nvSpPr>
        <dsp:cNvPr id="0" name=""/>
        <dsp:cNvSpPr/>
      </dsp:nvSpPr>
      <dsp:spPr>
        <a:xfrm>
          <a:off x="0" y="383913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A3FF1A-9005-44E4-AE57-D55E61015C4C}">
      <dsp:nvSpPr>
        <dsp:cNvPr id="0" name=""/>
        <dsp:cNvSpPr/>
      </dsp:nvSpPr>
      <dsp:spPr>
        <a:xfrm>
          <a:off x="154829" y="3954294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46B6A-FF69-4AA0-8AAD-C825E9D31F3B}">
      <dsp:nvSpPr>
        <dsp:cNvPr id="0" name=""/>
        <dsp:cNvSpPr/>
      </dsp:nvSpPr>
      <dsp:spPr>
        <a:xfrm>
          <a:off x="591168" y="383913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4:50-5:00: </a:t>
          </a:r>
          <a:r>
            <a:rPr lang="en-US" sz="1600" b="1" kern="1200">
              <a:latin typeface="Calibri Light" panose="020F0302020204030204"/>
            </a:rPr>
            <a:t>Wrap up menti</a:t>
          </a:r>
        </a:p>
      </dsp:txBody>
      <dsp:txXfrm>
        <a:off x="591168" y="3839131"/>
        <a:ext cx="9924431" cy="51183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663E99-27A6-4D0A-B0F3-23C5F04D7BC4}">
      <dsp:nvSpPr>
        <dsp:cNvPr id="0" name=""/>
        <dsp:cNvSpPr/>
      </dsp:nvSpPr>
      <dsp:spPr>
        <a:xfrm>
          <a:off x="0" y="37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815B0C-C80E-4F5F-AFF6-5660F5DFCC38}">
      <dsp:nvSpPr>
        <dsp:cNvPr id="0" name=""/>
        <dsp:cNvSpPr/>
      </dsp:nvSpPr>
      <dsp:spPr>
        <a:xfrm>
          <a:off x="154829" y="115534"/>
          <a:ext cx="281509" cy="2815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4E4E0F-B9D0-4624-816C-CD3B8EF96A58}">
      <dsp:nvSpPr>
        <dsp:cNvPr id="0" name=""/>
        <dsp:cNvSpPr/>
      </dsp:nvSpPr>
      <dsp:spPr>
        <a:xfrm>
          <a:off x="591168" y="37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 2:30-2:40: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Cakes</a:t>
          </a:r>
        </a:p>
      </dsp:txBody>
      <dsp:txXfrm>
        <a:off x="591168" y="371"/>
        <a:ext cx="9924431" cy="511834"/>
      </dsp:txXfrm>
    </dsp:sp>
    <dsp:sp modelId="{54C27D4B-CD3A-427E-A5FD-DC79CA12D0EA}">
      <dsp:nvSpPr>
        <dsp:cNvPr id="0" name=""/>
        <dsp:cNvSpPr/>
      </dsp:nvSpPr>
      <dsp:spPr>
        <a:xfrm>
          <a:off x="0" y="640165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5DDAF9-BD94-4DF4-9D64-4AE961335119}">
      <dsp:nvSpPr>
        <dsp:cNvPr id="0" name=""/>
        <dsp:cNvSpPr/>
      </dsp:nvSpPr>
      <dsp:spPr>
        <a:xfrm>
          <a:off x="154829" y="755327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181955-D0A2-4AB4-8B40-0DC22C07579C}">
      <dsp:nvSpPr>
        <dsp:cNvPr id="0" name=""/>
        <dsp:cNvSpPr/>
      </dsp:nvSpPr>
      <dsp:spPr>
        <a:xfrm>
          <a:off x="591168" y="640165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2:40-2:55: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4-question Menti</a:t>
          </a:r>
        </a:p>
      </dsp:txBody>
      <dsp:txXfrm>
        <a:off x="591168" y="640165"/>
        <a:ext cx="9924431" cy="511834"/>
      </dsp:txXfrm>
    </dsp:sp>
    <dsp:sp modelId="{1D3BBACB-BF16-4122-9D31-67861A3B7A32}">
      <dsp:nvSpPr>
        <dsp:cNvPr id="0" name=""/>
        <dsp:cNvSpPr/>
      </dsp:nvSpPr>
      <dsp:spPr>
        <a:xfrm>
          <a:off x="0" y="127995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93B6FF-F050-4EEE-8046-6CFE91A562C4}">
      <dsp:nvSpPr>
        <dsp:cNvPr id="0" name=""/>
        <dsp:cNvSpPr/>
      </dsp:nvSpPr>
      <dsp:spPr>
        <a:xfrm>
          <a:off x="154829" y="139512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767455-7832-40B8-8634-60CD17668866}">
      <dsp:nvSpPr>
        <dsp:cNvPr id="0" name=""/>
        <dsp:cNvSpPr/>
      </dsp:nvSpPr>
      <dsp:spPr>
        <a:xfrm>
          <a:off x="591168" y="127995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2:55 – 3:15: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Introduction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</a:rPr>
            <a:t>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to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</a:rPr>
            <a:t> the CUES Project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 &amp; Findings</a:t>
          </a:r>
          <a:endParaRPr lang="en-US" sz="1600" b="1" kern="1200">
            <a:solidFill>
              <a:schemeClr val="bg2">
                <a:lumMod val="90000"/>
              </a:schemeClr>
            </a:solidFill>
          </a:endParaRPr>
        </a:p>
      </dsp:txBody>
      <dsp:txXfrm>
        <a:off x="591168" y="1279958"/>
        <a:ext cx="9924431" cy="511834"/>
      </dsp:txXfrm>
    </dsp:sp>
    <dsp:sp modelId="{A50CF877-CFB1-417D-8C58-A27DDBAF7AF4}">
      <dsp:nvSpPr>
        <dsp:cNvPr id="0" name=""/>
        <dsp:cNvSpPr/>
      </dsp:nvSpPr>
      <dsp:spPr>
        <a:xfrm>
          <a:off x="0" y="191975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28507A-EFB2-41A2-8471-EB93F7970EA3}">
      <dsp:nvSpPr>
        <dsp:cNvPr id="0" name=""/>
        <dsp:cNvSpPr/>
      </dsp:nvSpPr>
      <dsp:spPr>
        <a:xfrm>
          <a:off x="154829" y="2034914"/>
          <a:ext cx="281509" cy="2815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09455-D195-4DCB-8D70-1C389D0CC4F9}">
      <dsp:nvSpPr>
        <dsp:cNvPr id="0" name=""/>
        <dsp:cNvSpPr/>
      </dsp:nvSpPr>
      <dsp:spPr>
        <a:xfrm>
          <a:off x="591168" y="191975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3:15 – 3:45: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Applying student needs to own module – Quick Form</a:t>
          </a:r>
          <a:endParaRPr lang="en-US" sz="1600" b="1" kern="1200">
            <a:solidFill>
              <a:schemeClr val="bg2">
                <a:lumMod val="90000"/>
              </a:schemeClr>
            </a:solidFill>
          </a:endParaRPr>
        </a:p>
      </dsp:txBody>
      <dsp:txXfrm>
        <a:off x="591168" y="1919751"/>
        <a:ext cx="9924431" cy="511834"/>
      </dsp:txXfrm>
    </dsp:sp>
    <dsp:sp modelId="{54375127-6880-4D5C-9975-FEF014F4E939}">
      <dsp:nvSpPr>
        <dsp:cNvPr id="0" name=""/>
        <dsp:cNvSpPr/>
      </dsp:nvSpPr>
      <dsp:spPr>
        <a:xfrm>
          <a:off x="0" y="2559544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E6BF57-69DD-4CA2-B61C-6B42DEFE5A91}">
      <dsp:nvSpPr>
        <dsp:cNvPr id="0" name=""/>
        <dsp:cNvSpPr/>
      </dsp:nvSpPr>
      <dsp:spPr>
        <a:xfrm>
          <a:off x="154829" y="2674707"/>
          <a:ext cx="281509" cy="2815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281582-9884-40D1-9CE2-4F1521CC5151}">
      <dsp:nvSpPr>
        <dsp:cNvPr id="0" name=""/>
        <dsp:cNvSpPr/>
      </dsp:nvSpPr>
      <dsp:spPr>
        <a:xfrm>
          <a:off x="591168" y="2559544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3:45 – 4:00: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Tea &amp; Cake Refill</a:t>
          </a:r>
        </a:p>
      </dsp:txBody>
      <dsp:txXfrm>
        <a:off x="591168" y="2559544"/>
        <a:ext cx="9924431" cy="511834"/>
      </dsp:txXfrm>
    </dsp:sp>
    <dsp:sp modelId="{807B49B1-1A63-4C6B-87B6-FE1E40A035C3}">
      <dsp:nvSpPr>
        <dsp:cNvPr id="0" name=""/>
        <dsp:cNvSpPr/>
      </dsp:nvSpPr>
      <dsp:spPr>
        <a:xfrm>
          <a:off x="0" y="3199338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B10E51-D28C-4865-A927-38AA0E81DA69}">
      <dsp:nvSpPr>
        <dsp:cNvPr id="0" name=""/>
        <dsp:cNvSpPr/>
      </dsp:nvSpPr>
      <dsp:spPr>
        <a:xfrm>
          <a:off x="154829" y="3314501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5CD86F-96DA-4B0C-AB1D-509D7A0C16BA}">
      <dsp:nvSpPr>
        <dsp:cNvPr id="0" name=""/>
        <dsp:cNvSpPr/>
      </dsp:nvSpPr>
      <dsp:spPr>
        <a:xfrm>
          <a:off x="591168" y="3199338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4:00-4:50: </a:t>
          </a:r>
          <a:r>
            <a:rPr lang="en-US" sz="1600" b="1" kern="1200">
              <a:solidFill>
                <a:schemeClr val="bg2">
                  <a:lumMod val="90000"/>
                </a:schemeClr>
              </a:solidFill>
              <a:latin typeface="Calibri Light" panose="020F0302020204030204"/>
            </a:rPr>
            <a:t>Small Group Brainstorm</a:t>
          </a:r>
          <a:endParaRPr lang="en-GB" sz="1600" b="1" kern="1200">
            <a:solidFill>
              <a:schemeClr val="bg2">
                <a:lumMod val="90000"/>
              </a:schemeClr>
            </a:solidFill>
          </a:endParaRPr>
        </a:p>
      </dsp:txBody>
      <dsp:txXfrm>
        <a:off x="591168" y="3199338"/>
        <a:ext cx="9924431" cy="511834"/>
      </dsp:txXfrm>
    </dsp:sp>
    <dsp:sp modelId="{58F9EF4D-C778-40BF-90E4-18076F592277}">
      <dsp:nvSpPr>
        <dsp:cNvPr id="0" name=""/>
        <dsp:cNvSpPr/>
      </dsp:nvSpPr>
      <dsp:spPr>
        <a:xfrm>
          <a:off x="0" y="3839131"/>
          <a:ext cx="10515600" cy="511834"/>
        </a:xfrm>
        <a:prstGeom prst="roundRect">
          <a:avLst>
            <a:gd name="adj" fmla="val 10000"/>
          </a:avLst>
        </a:prstGeom>
        <a:solidFill>
          <a:schemeClr val="bg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A3FF1A-9005-44E4-AE57-D55E61015C4C}">
      <dsp:nvSpPr>
        <dsp:cNvPr id="0" name=""/>
        <dsp:cNvSpPr/>
      </dsp:nvSpPr>
      <dsp:spPr>
        <a:xfrm>
          <a:off x="154829" y="3954294"/>
          <a:ext cx="281509" cy="28150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C46B6A-FF69-4AA0-8AAD-C825E9D31F3B}">
      <dsp:nvSpPr>
        <dsp:cNvPr id="0" name=""/>
        <dsp:cNvSpPr/>
      </dsp:nvSpPr>
      <dsp:spPr>
        <a:xfrm>
          <a:off x="591168" y="3839131"/>
          <a:ext cx="9924431" cy="5118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169" tIns="54169" rIns="54169" bIns="54169" numCol="1" spcCol="1270" anchor="ctr" anchorCtr="0">
          <a:noAutofit/>
        </a:bodyPr>
        <a:lstStyle/>
        <a:p>
          <a:pPr marL="0" lvl="0" indent="0" algn="l" defTabSz="7112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 Light" panose="020F0302020204030204"/>
            </a:rPr>
            <a:t>4:50-5:00: </a:t>
          </a:r>
          <a:r>
            <a:rPr lang="en-US" sz="1600" b="1" kern="1200">
              <a:latin typeface="Calibri Light" panose="020F0302020204030204"/>
            </a:rPr>
            <a:t>Wrap up menti</a:t>
          </a:r>
        </a:p>
      </dsp:txBody>
      <dsp:txXfrm>
        <a:off x="591168" y="3839131"/>
        <a:ext cx="9924431" cy="5118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16B24-49B2-1A4C-BB8E-CC89FBC46816}" type="datetimeFigureOut">
              <a:rPr lang="en-US" smtClean="0"/>
              <a:t>11/13/2023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333BA5-827E-E84F-9002-8CE892B9C0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68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DesignPageV2.aspx?subpage=design&amp;FormId=_oivH5ipW0yTySEKEdmlwqlKhFobhdhLklhAm5OKNIFUQTBFMDJDU1U3NzBYRFJRMk9HSUhaUlBLMS4u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33BA5-827E-E84F-9002-8CE892B9C0B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741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Link: </a:t>
            </a:r>
            <a:r>
              <a:rPr lang="en-US" u="sng">
                <a:hlinkClick r:id="rId3"/>
              </a:rPr>
              <a:t>https://forms.office.com/Pages/DesignPageV2.aspx?subpage=design&amp;FormId=_oivH5ipW0yTySEKEdmlwqlKhFobhdhLklhAm5OKNIFUQTBFMDJDU1U3NzBYRFJRMk9HSUhaUlBLMS4u</a:t>
            </a:r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333BA5-827E-E84F-9002-8CE892B9C0B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45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DAE8">
            <a:alpha val="5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13/11/2023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menti.com/alt6c81edg3r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menti.com/alt6c81edg3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13281DE-0BC3-7604-4138-86D091D55E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97762" y="640080"/>
            <a:ext cx="6251110" cy="3566160"/>
          </a:xfrm>
        </p:spPr>
        <p:txBody>
          <a:bodyPr anchor="b">
            <a:normAutofit/>
          </a:bodyPr>
          <a:lstStyle/>
          <a:p>
            <a:pPr algn="l"/>
            <a:r>
              <a:rPr lang="en-GB" sz="5400" b="1">
                <a:cs typeface="Calibri Light"/>
              </a:rPr>
              <a:t>CUES Study</a:t>
            </a:r>
            <a:endParaRPr lang="en-GB" sz="5400" b="1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FC0FE4-E5C7-6425-2BE2-2F311A8929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297760" y="4636008"/>
            <a:ext cx="6251111" cy="1572768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GB" sz="1700" u="sng">
                <a:ea typeface="Calibri"/>
                <a:cs typeface="Calibri"/>
              </a:rPr>
              <a:t>C</a:t>
            </a:r>
            <a:r>
              <a:rPr lang="en-GB" sz="1700">
                <a:ea typeface="Calibri"/>
                <a:cs typeface="Calibri"/>
              </a:rPr>
              <a:t>areer Support for </a:t>
            </a:r>
            <a:r>
              <a:rPr lang="en-GB" sz="1700" u="sng">
                <a:ea typeface="Calibri"/>
                <a:cs typeface="Calibri"/>
              </a:rPr>
              <a:t>U</a:t>
            </a:r>
            <a:r>
              <a:rPr lang="en-GB" sz="1700">
                <a:ea typeface="Calibri"/>
                <a:cs typeface="Calibri"/>
              </a:rPr>
              <a:t>ndergraduates' </a:t>
            </a:r>
            <a:r>
              <a:rPr lang="en-GB" sz="1700" u="sng">
                <a:ea typeface="Calibri"/>
                <a:cs typeface="Calibri"/>
              </a:rPr>
              <a:t>E</a:t>
            </a:r>
            <a:r>
              <a:rPr lang="en-GB" sz="1700">
                <a:ea typeface="Calibri"/>
                <a:cs typeface="Calibri"/>
              </a:rPr>
              <a:t>ngagement with </a:t>
            </a:r>
            <a:r>
              <a:rPr lang="en-GB" sz="1700" u="sng">
                <a:ea typeface="Calibri"/>
                <a:cs typeface="Calibri"/>
              </a:rPr>
              <a:t>S</a:t>
            </a:r>
            <a:r>
              <a:rPr lang="en-GB" sz="1700">
                <a:ea typeface="Calibri"/>
                <a:cs typeface="Calibri"/>
              </a:rPr>
              <a:t>ervices</a:t>
            </a:r>
          </a:p>
          <a:p>
            <a:pPr algn="l"/>
            <a:endParaRPr lang="en-GB" sz="1700" b="1">
              <a:cs typeface="Calibri"/>
            </a:endParaRPr>
          </a:p>
          <a:p>
            <a:pPr algn="l"/>
            <a:r>
              <a:rPr lang="en-GB" sz="1700">
                <a:cs typeface="Calibri"/>
              </a:rPr>
              <a:t>Jordan Lam, Martha Oakes, Keri Wong</a:t>
            </a:r>
          </a:p>
          <a:p>
            <a:pPr algn="l"/>
            <a:r>
              <a:rPr lang="en-GB" sz="1700">
                <a:cs typeface="Calibri"/>
              </a:rPr>
              <a:t>18 May 2023</a:t>
            </a:r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41EC2578-D5AF-52C8-552F-6C2E5DCD77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95" r="2125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12862" y="440926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563791 w 4243589"/>
              <a:gd name="connsiteY1" fmla="*/ 0 h 18288"/>
              <a:gd name="connsiteX2" fmla="*/ 1042710 w 4243589"/>
              <a:gd name="connsiteY2" fmla="*/ 0 h 18288"/>
              <a:gd name="connsiteX3" fmla="*/ 1564066 w 4243589"/>
              <a:gd name="connsiteY3" fmla="*/ 0 h 18288"/>
              <a:gd name="connsiteX4" fmla="*/ 2212729 w 4243589"/>
              <a:gd name="connsiteY4" fmla="*/ 0 h 18288"/>
              <a:gd name="connsiteX5" fmla="*/ 2776520 w 4243589"/>
              <a:gd name="connsiteY5" fmla="*/ 0 h 18288"/>
              <a:gd name="connsiteX6" fmla="*/ 3297875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637362 w 4243589"/>
              <a:gd name="connsiteY9" fmla="*/ 18288 h 18288"/>
              <a:gd name="connsiteX10" fmla="*/ 3116007 w 4243589"/>
              <a:gd name="connsiteY10" fmla="*/ 18288 h 18288"/>
              <a:gd name="connsiteX11" fmla="*/ 2424908 w 4243589"/>
              <a:gd name="connsiteY11" fmla="*/ 18288 h 18288"/>
              <a:gd name="connsiteX12" fmla="*/ 1861117 w 4243589"/>
              <a:gd name="connsiteY12" fmla="*/ 18288 h 18288"/>
              <a:gd name="connsiteX13" fmla="*/ 1382198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157351" y="-15653"/>
                  <a:pt x="378877" y="-5828"/>
                  <a:pt x="563791" y="0"/>
                </a:cubicBezTo>
                <a:cubicBezTo>
                  <a:pt x="748705" y="5828"/>
                  <a:pt x="905659" y="-5525"/>
                  <a:pt x="1042710" y="0"/>
                </a:cubicBezTo>
                <a:cubicBezTo>
                  <a:pt x="1179761" y="5525"/>
                  <a:pt x="1356845" y="-21288"/>
                  <a:pt x="1564066" y="0"/>
                </a:cubicBezTo>
                <a:cubicBezTo>
                  <a:pt x="1771287" y="21288"/>
                  <a:pt x="1912099" y="25135"/>
                  <a:pt x="2212729" y="0"/>
                </a:cubicBezTo>
                <a:cubicBezTo>
                  <a:pt x="2513359" y="-25135"/>
                  <a:pt x="2514918" y="-27119"/>
                  <a:pt x="2776520" y="0"/>
                </a:cubicBezTo>
                <a:cubicBezTo>
                  <a:pt x="3038122" y="27119"/>
                  <a:pt x="3178771" y="18116"/>
                  <a:pt x="3297875" y="0"/>
                </a:cubicBezTo>
                <a:cubicBezTo>
                  <a:pt x="3416980" y="-18116"/>
                  <a:pt x="4012240" y="-40869"/>
                  <a:pt x="4243589" y="0"/>
                </a:cubicBezTo>
                <a:cubicBezTo>
                  <a:pt x="4243987" y="7429"/>
                  <a:pt x="4243569" y="10822"/>
                  <a:pt x="4243589" y="18288"/>
                </a:cubicBezTo>
                <a:cubicBezTo>
                  <a:pt x="4112949" y="-2855"/>
                  <a:pt x="3928037" y="1831"/>
                  <a:pt x="3637362" y="18288"/>
                </a:cubicBezTo>
                <a:cubicBezTo>
                  <a:pt x="3346687" y="34745"/>
                  <a:pt x="3254446" y="26669"/>
                  <a:pt x="3116007" y="18288"/>
                </a:cubicBezTo>
                <a:cubicBezTo>
                  <a:pt x="2977569" y="9907"/>
                  <a:pt x="2620228" y="28873"/>
                  <a:pt x="2424908" y="18288"/>
                </a:cubicBezTo>
                <a:cubicBezTo>
                  <a:pt x="2229588" y="7703"/>
                  <a:pt x="2088287" y="-3854"/>
                  <a:pt x="1861117" y="18288"/>
                </a:cubicBezTo>
                <a:cubicBezTo>
                  <a:pt x="1633947" y="40430"/>
                  <a:pt x="1502447" y="-871"/>
                  <a:pt x="1382198" y="18288"/>
                </a:cubicBezTo>
                <a:cubicBezTo>
                  <a:pt x="1261949" y="37447"/>
                  <a:pt x="1045440" y="28353"/>
                  <a:pt x="733535" y="18288"/>
                </a:cubicBezTo>
                <a:cubicBezTo>
                  <a:pt x="421630" y="8223"/>
                  <a:pt x="341257" y="-18359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28164" y="17204"/>
                  <a:pt x="312653" y="1129"/>
                  <a:pt x="563791" y="0"/>
                </a:cubicBezTo>
                <a:cubicBezTo>
                  <a:pt x="814929" y="-1129"/>
                  <a:pt x="837271" y="8503"/>
                  <a:pt x="1042710" y="0"/>
                </a:cubicBezTo>
                <a:cubicBezTo>
                  <a:pt x="1248149" y="-8503"/>
                  <a:pt x="1588432" y="-28862"/>
                  <a:pt x="1733809" y="0"/>
                </a:cubicBezTo>
                <a:cubicBezTo>
                  <a:pt x="1879186" y="28862"/>
                  <a:pt x="2052815" y="5974"/>
                  <a:pt x="2297600" y="0"/>
                </a:cubicBezTo>
                <a:cubicBezTo>
                  <a:pt x="2542385" y="-5974"/>
                  <a:pt x="2699960" y="-23550"/>
                  <a:pt x="2861391" y="0"/>
                </a:cubicBezTo>
                <a:cubicBezTo>
                  <a:pt x="3022822" y="23550"/>
                  <a:pt x="3390411" y="25272"/>
                  <a:pt x="3552490" y="0"/>
                </a:cubicBezTo>
                <a:cubicBezTo>
                  <a:pt x="3714569" y="-25272"/>
                  <a:pt x="3950585" y="-31327"/>
                  <a:pt x="4243589" y="0"/>
                </a:cubicBezTo>
                <a:cubicBezTo>
                  <a:pt x="4242703" y="5429"/>
                  <a:pt x="4244410" y="14046"/>
                  <a:pt x="4243589" y="18288"/>
                </a:cubicBezTo>
                <a:cubicBezTo>
                  <a:pt x="4130424" y="-1240"/>
                  <a:pt x="3932803" y="42249"/>
                  <a:pt x="3722234" y="18288"/>
                </a:cubicBezTo>
                <a:cubicBezTo>
                  <a:pt x="3511665" y="-5673"/>
                  <a:pt x="3269903" y="45994"/>
                  <a:pt x="3116007" y="18288"/>
                </a:cubicBezTo>
                <a:cubicBezTo>
                  <a:pt x="2962111" y="-9418"/>
                  <a:pt x="2744280" y="23224"/>
                  <a:pt x="2509780" y="18288"/>
                </a:cubicBezTo>
                <a:cubicBezTo>
                  <a:pt x="2275280" y="13352"/>
                  <a:pt x="2066059" y="43664"/>
                  <a:pt x="1945989" y="18288"/>
                </a:cubicBezTo>
                <a:cubicBezTo>
                  <a:pt x="1825919" y="-7088"/>
                  <a:pt x="1407329" y="12616"/>
                  <a:pt x="1254890" y="18288"/>
                </a:cubicBezTo>
                <a:cubicBezTo>
                  <a:pt x="1102451" y="23960"/>
                  <a:pt x="837950" y="31673"/>
                  <a:pt x="563791" y="18288"/>
                </a:cubicBezTo>
                <a:cubicBezTo>
                  <a:pt x="289632" y="4903"/>
                  <a:pt x="132768" y="7105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991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EC1B9-6DCE-5743-B6AD-D31FA35BE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/>
              <a:t>Key Finding 2: Employability Skills that Students Value</a:t>
            </a:r>
            <a:endParaRPr lang="en-US" b="1">
              <a:cs typeface="Calibri Light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B23BCD1-C8B6-E64C-BBEE-5BA936822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247262"/>
              </p:ext>
            </p:extLst>
          </p:nvPr>
        </p:nvGraphicFramePr>
        <p:xfrm>
          <a:off x="1040085" y="2633472"/>
          <a:ext cx="10108784" cy="35863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7698">
                  <a:extLst>
                    <a:ext uri="{9D8B030D-6E8A-4147-A177-3AD203B41FA5}">
                      <a16:colId xmlns:a16="http://schemas.microsoft.com/office/drawing/2014/main" val="3071834377"/>
                    </a:ext>
                  </a:extLst>
                </a:gridCol>
                <a:gridCol w="2950362">
                  <a:extLst>
                    <a:ext uri="{9D8B030D-6E8A-4147-A177-3AD203B41FA5}">
                      <a16:colId xmlns:a16="http://schemas.microsoft.com/office/drawing/2014/main" val="3984868448"/>
                    </a:ext>
                  </a:extLst>
                </a:gridCol>
                <a:gridCol w="2950362">
                  <a:extLst>
                    <a:ext uri="{9D8B030D-6E8A-4147-A177-3AD203B41FA5}">
                      <a16:colId xmlns:a16="http://schemas.microsoft.com/office/drawing/2014/main" val="3840239263"/>
                    </a:ext>
                  </a:extLst>
                </a:gridCol>
                <a:gridCol w="2950362">
                  <a:extLst>
                    <a:ext uri="{9D8B030D-6E8A-4147-A177-3AD203B41FA5}">
                      <a16:colId xmlns:a16="http://schemas.microsoft.com/office/drawing/2014/main" val="673118206"/>
                    </a:ext>
                  </a:extLst>
                </a:gridCol>
              </a:tblGrid>
              <a:tr h="410937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Rank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Year 1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Year 2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Year 3</a:t>
                      </a:r>
                    </a:p>
                  </a:txBody>
                  <a:tcPr marL="93395" marR="93395" marT="46697" marB="46697"/>
                </a:tc>
                <a:extLst>
                  <a:ext uri="{0D108BD9-81ED-4DB2-BD59-A6C34878D82A}">
                    <a16:rowId xmlns:a16="http://schemas.microsoft.com/office/drawing/2014/main" val="1182794961"/>
                  </a:ext>
                </a:extLst>
              </a:tr>
              <a:tr h="691121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1</a:t>
                      </a:r>
                    </a:p>
                    <a:p>
                      <a:pPr algn="ctr"/>
                      <a:endParaRPr lang="en-US" sz="1800"/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Communication skills</a:t>
                      </a:r>
                    </a:p>
                  </a:txBody>
                  <a:tcPr marL="93395" marR="93395" marT="46697" marB="46697">
                    <a:solidFill>
                      <a:srgbClr val="FF7E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Communication skills</a:t>
                      </a:r>
                    </a:p>
                  </a:txBody>
                  <a:tcPr marL="93395" marR="93395" marT="46697" marB="46697">
                    <a:solidFill>
                      <a:srgbClr val="FF7E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Communication skills</a:t>
                      </a:r>
                    </a:p>
                  </a:txBody>
                  <a:tcPr marL="93395" marR="93395" marT="46697" marB="46697">
                    <a:solidFill>
                      <a:srgbClr val="FF7E79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99715"/>
                  </a:ext>
                </a:extLst>
              </a:tr>
              <a:tr h="691121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2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Career development learning</a:t>
                      </a:r>
                    </a:p>
                  </a:txBody>
                  <a:tcPr marL="93395" marR="93395" marT="46697" marB="46697">
                    <a:solidFill>
                      <a:srgbClr val="FFD579">
                        <a:alpha val="4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Work experience</a:t>
                      </a:r>
                    </a:p>
                  </a:txBody>
                  <a:tcPr marL="93395" marR="93395" marT="46697" marB="46697">
                    <a:solidFill>
                      <a:srgbClr val="76D6F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Career development learning</a:t>
                      </a:r>
                    </a:p>
                  </a:txBody>
                  <a:tcPr marL="93395" marR="93395" marT="46697" marB="46697">
                    <a:solidFill>
                      <a:srgbClr val="FFD579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4060518"/>
                  </a:ext>
                </a:extLst>
              </a:tr>
              <a:tr h="691121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3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Subject-relevant knowledge</a:t>
                      </a:r>
                    </a:p>
                  </a:txBody>
                  <a:tcPr marL="93395" marR="93395" marT="46697" marB="46697">
                    <a:solidFill>
                      <a:srgbClr val="FFFD78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Subject-relevant knowledge</a:t>
                      </a:r>
                    </a:p>
                  </a:txBody>
                  <a:tcPr marL="93395" marR="93395" marT="46697" marB="46697">
                    <a:solidFill>
                      <a:srgbClr val="FFFD78">
                        <a:alpha val="7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Subject-relevant knowledge</a:t>
                      </a:r>
                    </a:p>
                  </a:txBody>
                  <a:tcPr marL="93395" marR="93395" marT="46697" marB="46697">
                    <a:solidFill>
                      <a:srgbClr val="FFFD78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695854"/>
                  </a:ext>
                </a:extLst>
              </a:tr>
              <a:tr h="410937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4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Self-confidence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Collaboration skills</a:t>
                      </a:r>
                    </a:p>
                  </a:txBody>
                  <a:tcPr marL="93395" marR="93395" marT="46697" marB="46697">
                    <a:solidFill>
                      <a:srgbClr val="73FB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Collaboration skills</a:t>
                      </a:r>
                    </a:p>
                  </a:txBody>
                  <a:tcPr marL="93395" marR="93395" marT="46697" marB="46697">
                    <a:solidFill>
                      <a:srgbClr val="73FB79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503511"/>
                  </a:ext>
                </a:extLst>
              </a:tr>
              <a:tr h="691121">
                <a:tc>
                  <a:txBody>
                    <a:bodyPr/>
                    <a:lstStyle/>
                    <a:p>
                      <a:pPr algn="ctr"/>
                      <a:r>
                        <a:rPr lang="en-US" sz="1800" b="1"/>
                        <a:t>5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Empathy</a:t>
                      </a:r>
                    </a:p>
                  </a:txBody>
                  <a:tcPr marL="93395" marR="93395" marT="46697" marB="4669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Career development learning</a:t>
                      </a:r>
                    </a:p>
                  </a:txBody>
                  <a:tcPr marL="93395" marR="93395" marT="46697" marB="46697">
                    <a:solidFill>
                      <a:srgbClr val="FFD5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Work experience</a:t>
                      </a:r>
                    </a:p>
                  </a:txBody>
                  <a:tcPr marL="93395" marR="93395" marT="46697" marB="46697">
                    <a:solidFill>
                      <a:srgbClr val="76D6F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91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55919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5EC1B9-6DCE-5743-B6AD-D31FA35BE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17576"/>
            <a:ext cx="10909640" cy="12493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b="1" kern="1200" dirty="0">
                <a:latin typeface="+mj-lt"/>
                <a:ea typeface="+mj-ea"/>
                <a:cs typeface="+mj-cs"/>
              </a:rPr>
              <a:t>Key Finding </a:t>
            </a:r>
            <a:r>
              <a:rPr lang="en-US" sz="3600" b="1" dirty="0"/>
              <a:t>3</a:t>
            </a:r>
            <a:r>
              <a:rPr lang="en-US" sz="3600" b="1" kern="1200" dirty="0">
                <a:latin typeface="+mj-lt"/>
                <a:ea typeface="+mj-ea"/>
                <a:cs typeface="+mj-cs"/>
              </a:rPr>
              <a:t>: Students’ Expectations on Career Services Provided by the University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B23BCD1-C8B6-E64C-BBEE-5BA936822C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411387"/>
              </p:ext>
            </p:extLst>
          </p:nvPr>
        </p:nvGraphicFramePr>
        <p:xfrm>
          <a:off x="1037500" y="2193978"/>
          <a:ext cx="10160673" cy="42715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63600">
                  <a:extLst>
                    <a:ext uri="{9D8B030D-6E8A-4147-A177-3AD203B41FA5}">
                      <a16:colId xmlns:a16="http://schemas.microsoft.com/office/drawing/2014/main" val="3071834377"/>
                    </a:ext>
                  </a:extLst>
                </a:gridCol>
                <a:gridCol w="2965691">
                  <a:extLst>
                    <a:ext uri="{9D8B030D-6E8A-4147-A177-3AD203B41FA5}">
                      <a16:colId xmlns:a16="http://schemas.microsoft.com/office/drawing/2014/main" val="3984868448"/>
                    </a:ext>
                  </a:extLst>
                </a:gridCol>
                <a:gridCol w="2965691">
                  <a:extLst>
                    <a:ext uri="{9D8B030D-6E8A-4147-A177-3AD203B41FA5}">
                      <a16:colId xmlns:a16="http://schemas.microsoft.com/office/drawing/2014/main" val="3840239263"/>
                    </a:ext>
                  </a:extLst>
                </a:gridCol>
                <a:gridCol w="2965691">
                  <a:extLst>
                    <a:ext uri="{9D8B030D-6E8A-4147-A177-3AD203B41FA5}">
                      <a16:colId xmlns:a16="http://schemas.microsoft.com/office/drawing/2014/main" val="673118206"/>
                    </a:ext>
                  </a:extLst>
                </a:gridCol>
              </a:tblGrid>
              <a:tr h="44631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Rank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Year 1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Year 2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Year 3</a:t>
                      </a:r>
                    </a:p>
                  </a:txBody>
                  <a:tcPr marL="103102" marR="103102" marT="51550" marB="51550"/>
                </a:tc>
                <a:extLst>
                  <a:ext uri="{0D108BD9-81ED-4DB2-BD59-A6C34878D82A}">
                    <a16:rowId xmlns:a16="http://schemas.microsoft.com/office/drawing/2014/main" val="1182794961"/>
                  </a:ext>
                </a:extLst>
              </a:tr>
              <a:tr h="749142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1</a:t>
                      </a:r>
                    </a:p>
                    <a:p>
                      <a:pPr algn="ctr"/>
                      <a:endParaRPr lang="en-US" sz="1800"/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Alumni events</a:t>
                      </a:r>
                    </a:p>
                  </a:txBody>
                  <a:tcPr marL="103102" marR="103102" marT="51550" marB="51550">
                    <a:solidFill>
                      <a:srgbClr val="FF7E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Events with lecturers and researchers</a:t>
                      </a:r>
                    </a:p>
                  </a:txBody>
                  <a:tcPr marL="103102" marR="103102" marT="51550" marB="51550">
                    <a:solidFill>
                      <a:schemeClr val="bg1">
                        <a:alpha val="50196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Integration of career support with modules</a:t>
                      </a:r>
                    </a:p>
                  </a:txBody>
                  <a:tcPr marL="103102" marR="103102" marT="51550" marB="51550">
                    <a:solidFill>
                      <a:srgbClr val="73FB79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99715"/>
                  </a:ext>
                </a:extLst>
              </a:tr>
              <a:tr h="749142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2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Interactive workshops</a:t>
                      </a:r>
                    </a:p>
                  </a:txBody>
                  <a:tcPr marL="103102" marR="103102" marT="51550" marB="51550">
                    <a:solidFill>
                      <a:srgbClr val="FFFF00">
                        <a:alpha val="490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Longer one-to-one service with more guidance</a:t>
                      </a:r>
                    </a:p>
                  </a:txBody>
                  <a:tcPr marL="103102" marR="103102" marT="51550" marB="5155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Customizing career support for international support</a:t>
                      </a:r>
                    </a:p>
                  </a:txBody>
                  <a:tcPr marL="103102" marR="103102" marT="51550" marB="5155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060518"/>
                  </a:ext>
                </a:extLst>
              </a:tr>
              <a:tr h="446310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3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More career support from personal tutors</a:t>
                      </a:r>
                    </a:p>
                  </a:txBody>
                  <a:tcPr marL="103102" marR="103102" marT="51550" marB="51550">
                    <a:solidFill>
                      <a:srgbClr val="76D6FF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Integration of career support with modules</a:t>
                      </a:r>
                    </a:p>
                  </a:txBody>
                  <a:tcPr marL="103102" marR="103102" marT="51550" marB="51550">
                    <a:solidFill>
                      <a:srgbClr val="73FB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Interactive workshops</a:t>
                      </a:r>
                    </a:p>
                  </a:txBody>
                  <a:tcPr marL="103102" marR="103102" marT="51550" marB="51550">
                    <a:solidFill>
                      <a:srgbClr val="FFFD78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695854"/>
                  </a:ext>
                </a:extLst>
              </a:tr>
              <a:tr h="446310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4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Departmental encouragement on attending career events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Alumni events</a:t>
                      </a:r>
                    </a:p>
                  </a:txBody>
                  <a:tcPr marL="103102" marR="103102" marT="51550" marB="51550">
                    <a:solidFill>
                      <a:srgbClr val="FF7E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Moodle page for career support</a:t>
                      </a:r>
                    </a:p>
                  </a:txBody>
                  <a:tcPr marL="103102" marR="103102" marT="51550" marB="51550">
                    <a:solidFill>
                      <a:srgbClr val="FFD579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503511"/>
                  </a:ext>
                </a:extLst>
              </a:tr>
              <a:tr h="749142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5</a:t>
                      </a:r>
                    </a:p>
                  </a:txBody>
                  <a:tcPr marL="103102" marR="103102" marT="51550" marB="5155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Moodle page for career support</a:t>
                      </a:r>
                    </a:p>
                  </a:txBody>
                  <a:tcPr marL="103102" marR="103102" marT="51550" marB="51550">
                    <a:solidFill>
                      <a:srgbClr val="FFD579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Knowledge on different branches of psychology</a:t>
                      </a:r>
                    </a:p>
                  </a:txBody>
                  <a:tcPr marL="103102" marR="103102" marT="51550" marB="5155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More career support from personal tutors</a:t>
                      </a:r>
                    </a:p>
                  </a:txBody>
                  <a:tcPr marL="103102" marR="103102" marT="51550" marB="51550">
                    <a:solidFill>
                      <a:srgbClr val="76D6FF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0916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14655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ECA71-B330-644D-A71A-43E0377A9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329184"/>
            <a:ext cx="6251110" cy="1783080"/>
          </a:xfrm>
        </p:spPr>
        <p:txBody>
          <a:bodyPr anchor="b">
            <a:normAutofit/>
          </a:bodyPr>
          <a:lstStyle/>
          <a:p>
            <a:r>
              <a:rPr lang="en-US" sz="3000" b="1"/>
              <a:t>Now that you have a glimpse of what undergraduates want in relation to career services…</a:t>
            </a:r>
            <a:br>
              <a:rPr lang="en-US" sz="3000"/>
            </a:br>
            <a:endParaRPr lang="en-US" sz="3000"/>
          </a:p>
        </p:txBody>
      </p:sp>
      <p:pic>
        <p:nvPicPr>
          <p:cNvPr id="5" name="Picture 4" descr="Empty speech bubbles">
            <a:extLst>
              <a:ext uri="{FF2B5EF4-FFF2-40B4-BE49-F238E27FC236}">
                <a16:creationId xmlns:a16="http://schemas.microsoft.com/office/drawing/2014/main" id="{0484BEB5-C4F1-D6DD-CDD9-F23F5C96D3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82" r="23087" b="-1"/>
          <a:stretch/>
        </p:blipFill>
        <p:spPr>
          <a:xfrm>
            <a:off x="1" y="10"/>
            <a:ext cx="4657344" cy="6857990"/>
          </a:xfrm>
          <a:custGeom>
            <a:avLst/>
            <a:gdLst/>
            <a:ahLst/>
            <a:cxnLst/>
            <a:rect l="l" t="t" r="r" b="b"/>
            <a:pathLst>
              <a:path w="4657344" h="6858000">
                <a:moveTo>
                  <a:pt x="0" y="0"/>
                </a:moveTo>
                <a:lnTo>
                  <a:pt x="3429755" y="0"/>
                </a:lnTo>
                <a:lnTo>
                  <a:pt x="3526016" y="148742"/>
                </a:lnTo>
                <a:cubicBezTo>
                  <a:pt x="3657740" y="365513"/>
                  <a:pt x="3777402" y="589569"/>
                  <a:pt x="3886489" y="819975"/>
                </a:cubicBezTo>
                <a:cubicBezTo>
                  <a:pt x="3891856" y="833492"/>
                  <a:pt x="3900663" y="845393"/>
                  <a:pt x="3912049" y="854514"/>
                </a:cubicBezTo>
                <a:cubicBezTo>
                  <a:pt x="3897352" y="819849"/>
                  <a:pt x="3883037" y="784928"/>
                  <a:pt x="3868083" y="750263"/>
                </a:cubicBezTo>
                <a:cubicBezTo>
                  <a:pt x="3806989" y="608712"/>
                  <a:pt x="3742478" y="469145"/>
                  <a:pt x="3674155" y="331786"/>
                </a:cubicBezTo>
                <a:lnTo>
                  <a:pt x="3496656" y="0"/>
                </a:lnTo>
                <a:lnTo>
                  <a:pt x="3554371" y="0"/>
                </a:lnTo>
                <a:lnTo>
                  <a:pt x="3661621" y="196614"/>
                </a:lnTo>
                <a:cubicBezTo>
                  <a:pt x="3856899" y="573253"/>
                  <a:pt x="4021071" y="966066"/>
                  <a:pt x="4161279" y="1371196"/>
                </a:cubicBezTo>
                <a:cubicBezTo>
                  <a:pt x="4379525" y="2007265"/>
                  <a:pt x="4530141" y="2664286"/>
                  <a:pt x="4610660" y="3331516"/>
                </a:cubicBezTo>
                <a:cubicBezTo>
                  <a:pt x="4652837" y="3672965"/>
                  <a:pt x="4671625" y="4013908"/>
                  <a:pt x="4645040" y="4357388"/>
                </a:cubicBezTo>
                <a:cubicBezTo>
                  <a:pt x="4613599" y="4758899"/>
                  <a:pt x="4566181" y="5157998"/>
                  <a:pt x="4485789" y="5552906"/>
                </a:cubicBezTo>
                <a:cubicBezTo>
                  <a:pt x="4397121" y="5988893"/>
                  <a:pt x="4276748" y="6414594"/>
                  <a:pt x="4117769" y="6828295"/>
                </a:cubicBezTo>
                <a:lnTo>
                  <a:pt x="4105288" y="6858000"/>
                </a:lnTo>
                <a:lnTo>
                  <a:pt x="4052520" y="6858000"/>
                </a:lnTo>
                <a:lnTo>
                  <a:pt x="4059369" y="6841549"/>
                </a:lnTo>
                <a:cubicBezTo>
                  <a:pt x="4147276" y="6614016"/>
                  <a:pt x="4224193" y="6380817"/>
                  <a:pt x="4291518" y="6142729"/>
                </a:cubicBezTo>
                <a:cubicBezTo>
                  <a:pt x="4350055" y="5935370"/>
                  <a:pt x="4393256" y="5723695"/>
                  <a:pt x="4443357" y="5513923"/>
                </a:cubicBezTo>
                <a:cubicBezTo>
                  <a:pt x="4444541" y="5502788"/>
                  <a:pt x="4445137" y="5491601"/>
                  <a:pt x="4445146" y="5480401"/>
                </a:cubicBezTo>
                <a:cubicBezTo>
                  <a:pt x="4408465" y="5607635"/>
                  <a:pt x="4379196" y="5719759"/>
                  <a:pt x="4344559" y="5830359"/>
                </a:cubicBezTo>
                <a:cubicBezTo>
                  <a:pt x="4254261" y="6118381"/>
                  <a:pt x="4150112" y="6398531"/>
                  <a:pt x="4031702" y="6670527"/>
                </a:cubicBezTo>
                <a:lnTo>
                  <a:pt x="3943824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22783E-61E5-C043-9CC1-EAF014C725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667746"/>
            <a:ext cx="6251110" cy="348386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r>
              <a:rPr lang="en-US" sz="2200"/>
              <a:t>What can you do to implement these changes in your classes or outside of the classroom?</a:t>
            </a:r>
            <a:endParaRPr lang="en-US" sz="2200">
              <a:cs typeface="Calibri"/>
            </a:endParaRPr>
          </a:p>
          <a:p>
            <a:r>
              <a:rPr lang="en-US" sz="2200"/>
              <a:t>Think about how to engage students to think about career</a:t>
            </a:r>
            <a:endParaRPr lang="en-US" sz="2200">
              <a:cs typeface="Calibri"/>
            </a:endParaRPr>
          </a:p>
          <a:p>
            <a:r>
              <a:rPr lang="en-US" sz="2200"/>
              <a:t>Think about the employability skills students wish to develop and how it relates to the course</a:t>
            </a:r>
            <a:endParaRPr lang="en-US" sz="2200">
              <a:cs typeface="Calibri"/>
            </a:endParaRPr>
          </a:p>
          <a:p>
            <a:r>
              <a:rPr lang="en-US" sz="2200"/>
              <a:t>Cater to the different priorities amongst year groups</a:t>
            </a:r>
            <a:endParaRPr lang="en-US" sz="2200">
              <a:cs typeface="Calibri"/>
            </a:endParaRPr>
          </a:p>
          <a:p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2379845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B9A34-FEC9-436D-9D7F-D765C80B2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>
                <a:cs typeface="Calibri Light"/>
              </a:rPr>
              <a:t>Microsoft Form</a:t>
            </a:r>
            <a:endParaRPr lang="en-GB"/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568AB521-4B53-A054-0C19-28FDA315BF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20331" y="1825625"/>
            <a:ext cx="4351338" cy="4351338"/>
          </a:xfrm>
        </p:spPr>
      </p:pic>
    </p:spTree>
    <p:extLst>
      <p:ext uri="{BB962C8B-B14F-4D97-AF65-F5344CB8AC3E}">
        <p14:creationId xmlns:p14="http://schemas.microsoft.com/office/powerpoint/2010/main" val="2570640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75DB0-F82F-B7BD-E1B0-8E0CD93FA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ea typeface="Calibri Light"/>
                <a:cs typeface="Calibri Light"/>
              </a:rPr>
              <a:t>Outline of today’s workshop</a:t>
            </a:r>
            <a:endParaRPr lang="en-GB">
              <a:cs typeface="Calibri Light" panose="020F0302020204030204"/>
            </a:endParaRP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10D2B407-4466-41F6-7DF2-48E30CFDE66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6447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0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12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14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16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sosceles Triangle 18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text, screenshot, font, printing&#10;&#10;Description automatically generated">
            <a:extLst>
              <a:ext uri="{FF2B5EF4-FFF2-40B4-BE49-F238E27FC236}">
                <a16:creationId xmlns:a16="http://schemas.microsoft.com/office/drawing/2014/main" id="{C0CBCC6D-8F1F-5C46-A9A2-BE194A13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6733" y="405298"/>
            <a:ext cx="4278534" cy="6047403"/>
          </a:xfrm>
          <a:prstGeom prst="rect">
            <a:avLst/>
          </a:prstGeom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F212138-D508-CF91-545E-C4545C195011}"/>
              </a:ext>
            </a:extLst>
          </p:cNvPr>
          <p:cNvSpPr txBox="1"/>
          <p:nvPr/>
        </p:nvSpPr>
        <p:spPr>
          <a:xfrm>
            <a:off x="320038" y="2773680"/>
            <a:ext cx="3535681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>
                <a:cs typeface="Calibri"/>
              </a:rPr>
              <a:t>Resource for Tutors to share with personal tutees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561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text, screenshot, design&#10;&#10;Description automatically generated">
            <a:extLst>
              <a:ext uri="{FF2B5EF4-FFF2-40B4-BE49-F238E27FC236}">
                <a16:creationId xmlns:a16="http://schemas.microsoft.com/office/drawing/2014/main" id="{E50074FE-1F81-B04F-ADBC-2FAC9CC2B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849" y="643467"/>
            <a:ext cx="7874302" cy="5571065"/>
          </a:xfrm>
          <a:prstGeom prst="rect">
            <a:avLst/>
          </a:prstGeom>
          <a:ln>
            <a:noFill/>
          </a:ln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FC9FEA-3F25-00B8-1B9D-F5549BF6C246}"/>
              </a:ext>
            </a:extLst>
          </p:cNvPr>
          <p:cNvSpPr txBox="1"/>
          <p:nvPr/>
        </p:nvSpPr>
        <p:spPr>
          <a:xfrm>
            <a:off x="3368040" y="148244"/>
            <a:ext cx="559308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b="1">
                <a:cs typeface="Calibri"/>
              </a:rPr>
              <a:t>Pillars for Staff</a:t>
            </a:r>
          </a:p>
        </p:txBody>
      </p:sp>
    </p:spTree>
    <p:extLst>
      <p:ext uri="{BB962C8B-B14F-4D97-AF65-F5344CB8AC3E}">
        <p14:creationId xmlns:p14="http://schemas.microsoft.com/office/powerpoint/2010/main" val="25698265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text, screenshot, design&#10;&#10;Description automatically generated">
            <a:extLst>
              <a:ext uri="{FF2B5EF4-FFF2-40B4-BE49-F238E27FC236}">
                <a16:creationId xmlns:a16="http://schemas.microsoft.com/office/drawing/2014/main" id="{756D05AE-BE77-D642-B06A-DFC222E3E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849" y="643467"/>
            <a:ext cx="7874302" cy="5571065"/>
          </a:xfrm>
          <a:prstGeom prst="rect">
            <a:avLst/>
          </a:prstGeom>
          <a:ln>
            <a:noFill/>
          </a:ln>
        </p:spPr>
      </p:pic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1F07B-6E04-E242-DD3F-782BDA3B1BB2}"/>
              </a:ext>
            </a:extLst>
          </p:cNvPr>
          <p:cNvSpPr txBox="1"/>
          <p:nvPr/>
        </p:nvSpPr>
        <p:spPr>
          <a:xfrm>
            <a:off x="3368040" y="148244"/>
            <a:ext cx="5593080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b="1">
                <a:cs typeface="Calibri"/>
              </a:rPr>
              <a:t>Pillars for Students</a:t>
            </a:r>
          </a:p>
        </p:txBody>
      </p:sp>
    </p:spTree>
    <p:extLst>
      <p:ext uri="{BB962C8B-B14F-4D97-AF65-F5344CB8AC3E}">
        <p14:creationId xmlns:p14="http://schemas.microsoft.com/office/powerpoint/2010/main" val="4954374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75DB0-F82F-B7BD-E1B0-8E0CD93FA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ea typeface="Calibri Light"/>
                <a:cs typeface="Calibri Light"/>
              </a:rPr>
              <a:t>Outline of today’s workshop</a:t>
            </a:r>
            <a:endParaRPr lang="en-GB">
              <a:cs typeface="Calibri Light" panose="020F0302020204030204"/>
            </a:endParaRP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10D2B407-4466-41F6-7DF2-48E30CFDE66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165494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70088-00C9-8385-95BE-5C67872DB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cs typeface="Calibri Light"/>
              </a:rPr>
              <a:t>Let's brainstorm!</a:t>
            </a:r>
          </a:p>
        </p:txBody>
      </p:sp>
      <p:pic>
        <p:nvPicPr>
          <p:cNvPr id="3074" name="Picture 2" descr="Tea With Strangers: the new initiative that's bringing chai-loving  Londoners together | London Evening Standard | Evening Standard">
            <a:extLst>
              <a:ext uri="{FF2B5EF4-FFF2-40B4-BE49-F238E27FC236}">
                <a16:creationId xmlns:a16="http://schemas.microsoft.com/office/drawing/2014/main" id="{08587CFB-297D-DC4F-A1DF-1CF83D4D2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627" y="1690688"/>
            <a:ext cx="6828745" cy="4550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8056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75DB0-F82F-B7BD-E1B0-8E0CD93FA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ea typeface="Calibri Light"/>
                <a:cs typeface="Calibri Light"/>
              </a:rPr>
              <a:t>Outline of today’s workshop</a:t>
            </a:r>
            <a:endParaRPr lang="en-GB">
              <a:cs typeface="Calibri Light" panose="020F0302020204030204"/>
            </a:endParaRP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10D2B407-4466-41F6-7DF2-48E30CFDE66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251666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10693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75DB0-F82F-B7BD-E1B0-8E0CD93FA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ea typeface="Calibri Light"/>
                <a:cs typeface="Calibri Light"/>
              </a:rPr>
              <a:t>Outline of today’s workshop</a:t>
            </a:r>
            <a:endParaRPr lang="en-GB">
              <a:cs typeface="Calibri Light" panose="020F0302020204030204"/>
            </a:endParaRP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10D2B407-4466-41F6-7DF2-48E30CFDE66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63903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DD4F1E-5FF2-9412-3E5B-B0BFBC80D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GB" sz="5000">
                <a:cs typeface="Calibri Light"/>
              </a:rPr>
              <a:t>Wrap up</a:t>
            </a:r>
            <a:endParaRPr lang="en-GB" sz="50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BF619-479A-D33B-357A-91DEF2FE5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200">
                <a:ea typeface="+mn-lt"/>
                <a:cs typeface="+mn-lt"/>
                <a:hlinkClick r:id="rId2"/>
              </a:rPr>
              <a:t>https://www.menti.com/alt6c81edg3r</a:t>
            </a:r>
            <a:endParaRPr lang="en-GB" sz="2200">
              <a:ea typeface="+mn-lt"/>
              <a:cs typeface="+mn-lt"/>
            </a:endParaRPr>
          </a:p>
          <a:p>
            <a:endParaRPr lang="en-GB" sz="2200">
              <a:cs typeface="Calibri"/>
            </a:endParaRPr>
          </a:p>
          <a:p>
            <a:r>
              <a:rPr lang="en-GB">
                <a:ea typeface="+mn-lt"/>
                <a:cs typeface="+mn-lt"/>
              </a:rPr>
              <a:t>2565 1986</a:t>
            </a:r>
            <a:endParaRPr lang="en-GB">
              <a:cs typeface="Calibri"/>
            </a:endParaRPr>
          </a:p>
          <a:p>
            <a:endParaRPr lang="en-GB" sz="2200">
              <a:cs typeface="Calibri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11710BF6-B330-5050-517C-C306AC523C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98564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DD4F1E-5FF2-9412-3E5B-B0BFBC80D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GB" sz="5000">
                <a:cs typeface="Calibri Light"/>
              </a:rPr>
              <a:t>Quick reflection – 4 Questions</a:t>
            </a:r>
            <a:endParaRPr lang="en-GB" sz="5000"/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9BF619-479A-D33B-357A-91DEF2FE5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200">
                <a:ea typeface="+mn-lt"/>
                <a:cs typeface="+mn-lt"/>
                <a:hlinkClick r:id="rId2"/>
              </a:rPr>
              <a:t>https://www.menti.com/alt6c81edg3r</a:t>
            </a:r>
            <a:endParaRPr lang="en-GB" sz="2200">
              <a:ea typeface="+mn-lt"/>
              <a:cs typeface="+mn-lt"/>
            </a:endParaRPr>
          </a:p>
          <a:p>
            <a:endParaRPr lang="en-GB" sz="2200">
              <a:cs typeface="Calibri"/>
            </a:endParaRPr>
          </a:p>
          <a:p>
            <a:r>
              <a:rPr lang="en-GB">
                <a:ea typeface="+mn-lt"/>
                <a:cs typeface="+mn-lt"/>
              </a:rPr>
              <a:t>2565 1986</a:t>
            </a:r>
            <a:endParaRPr lang="en-GB">
              <a:cs typeface="Calibri"/>
            </a:endParaRPr>
          </a:p>
          <a:p>
            <a:endParaRPr lang="en-GB" sz="2200">
              <a:cs typeface="Calibri"/>
            </a:endParaRPr>
          </a:p>
        </p:txBody>
      </p:sp>
      <p:pic>
        <p:nvPicPr>
          <p:cNvPr id="4" name="Picture 4" descr="Qr code&#10;&#10;Description automatically generated">
            <a:extLst>
              <a:ext uri="{FF2B5EF4-FFF2-40B4-BE49-F238E27FC236}">
                <a16:creationId xmlns:a16="http://schemas.microsoft.com/office/drawing/2014/main" id="{11710BF6-B330-5050-517C-C306AC523C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02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84946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75DB0-F82F-B7BD-E1B0-8E0CD93FA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ea typeface="Calibri Light"/>
                <a:cs typeface="Calibri Light"/>
              </a:rPr>
              <a:t>Outline of today’s workshop</a:t>
            </a:r>
            <a:endParaRPr lang="en-GB">
              <a:cs typeface="Calibri Light" panose="020F0302020204030204"/>
            </a:endParaRPr>
          </a:p>
        </p:txBody>
      </p:sp>
      <p:graphicFrame>
        <p:nvGraphicFramePr>
          <p:cNvPr id="15" name="Content Placeholder 4">
            <a:extLst>
              <a:ext uri="{FF2B5EF4-FFF2-40B4-BE49-F238E27FC236}">
                <a16:creationId xmlns:a16="http://schemas.microsoft.com/office/drawing/2014/main" id="{10D2B407-4466-41F6-7DF2-48E30CFDE66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33781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7DF4E8-598C-268C-E6A9-26CACC2C2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en-GB" sz="3600" b="1">
                <a:cs typeface="Calibri Light"/>
              </a:rPr>
              <a:t>What is CUES all about?</a:t>
            </a: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1F13F7-BB4C-9D54-C7B2-488D0292E5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486780" cy="332066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sz="2200">
                <a:cs typeface="Calibri"/>
              </a:rPr>
              <a:t>Goal: Increase students' engagement with career services provided by teaching departments</a:t>
            </a:r>
          </a:p>
          <a:p>
            <a:r>
              <a:rPr lang="en-GB" sz="2200">
                <a:cs typeface="Calibri"/>
              </a:rPr>
              <a:t>Part of the UCL Changemakers Programme </a:t>
            </a:r>
            <a:endParaRPr lang="en-US" sz="2200">
              <a:cs typeface="Calibri"/>
            </a:endParaRPr>
          </a:p>
          <a:p>
            <a:r>
              <a:rPr lang="en-GB" sz="2200">
                <a:ea typeface="Calibri" panose="020F0502020204030204"/>
                <a:cs typeface="Calibri" panose="020F0502020204030204"/>
              </a:rPr>
              <a:t>Ongoing project that started in the academic year of 2021/22</a:t>
            </a:r>
          </a:p>
          <a:p>
            <a:pPr marL="0" indent="0">
              <a:buNone/>
            </a:pPr>
            <a:endParaRPr lang="en-GB" sz="2200">
              <a:ea typeface="Calibri" panose="020F0502020204030204"/>
              <a:cs typeface="Calibri" panose="020F0502020204030204"/>
            </a:endParaRPr>
          </a:p>
          <a:p>
            <a:pPr lvl="2"/>
            <a:endParaRPr lang="en-GB" sz="2200">
              <a:ea typeface="Calibri" panose="020F0502020204030204"/>
              <a:cs typeface="Calibri" panose="020F0502020204030204"/>
            </a:endParaRPr>
          </a:p>
          <a:p>
            <a:pPr lvl="1"/>
            <a:endParaRPr lang="en-GB" sz="2200">
              <a:ea typeface="Calibri" panose="020F0502020204030204"/>
              <a:cs typeface="Calibri" panose="020F0502020204030204"/>
            </a:endParaRPr>
          </a:p>
          <a:p>
            <a:endParaRPr lang="en-GB" sz="2200"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4" name="Picture 4" descr="Text&#10;&#10;Description automatically generated">
            <a:extLst>
              <a:ext uri="{FF2B5EF4-FFF2-40B4-BE49-F238E27FC236}">
                <a16:creationId xmlns:a16="http://schemas.microsoft.com/office/drawing/2014/main" id="{5636F12E-EDDF-E307-D5D6-9B9AAA64C6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495" r="8595" b="-1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98677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DF4E8-598C-268C-E6A9-26CACC2C23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cs typeface="Calibri Light"/>
              </a:rPr>
              <a:t>Timeline: The Vision</a:t>
            </a:r>
            <a:endParaRPr lang="en-US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E66E0EA2-1B72-6A4B-AFAA-A4635E3ACF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118595"/>
              </p:ext>
            </p:extLst>
          </p:nvPr>
        </p:nvGraphicFramePr>
        <p:xfrm>
          <a:off x="838200" y="1201964"/>
          <a:ext cx="10686143" cy="63549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Right Arrow 13">
            <a:extLst>
              <a:ext uri="{FF2B5EF4-FFF2-40B4-BE49-F238E27FC236}">
                <a16:creationId xmlns:a16="http://schemas.microsoft.com/office/drawing/2014/main" id="{6AEC1C27-3A18-BA4C-B63E-0C455C384315}"/>
              </a:ext>
            </a:extLst>
          </p:cNvPr>
          <p:cNvSpPr/>
          <p:nvPr/>
        </p:nvSpPr>
        <p:spPr>
          <a:xfrm rot="5400000">
            <a:off x="5642542" y="1428410"/>
            <a:ext cx="906916" cy="981982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459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75DB0-F82F-B7BD-E1B0-8E0CD93FA5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ea typeface="Calibri Light"/>
                <a:cs typeface="Calibri Light"/>
              </a:rPr>
              <a:t>Main goals of today’s workshop</a:t>
            </a:r>
            <a:endParaRPr lang="en-GB">
              <a:cs typeface="Calibri Light" panose="020F0302020204030204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52529-52C0-EADB-B87D-C8302B46F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7822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arenR"/>
            </a:pPr>
            <a:r>
              <a:rPr lang="en-GB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Learn from CUES about UG students’ engagement with and expectations around career services</a:t>
            </a:r>
            <a:endParaRPr lang="en-US">
              <a:solidFill>
                <a:srgbClr val="000000"/>
              </a:solidFill>
              <a:latin typeface="Calibri"/>
              <a:ea typeface="+mn-lt"/>
              <a:cs typeface="Calibri"/>
            </a:endParaRPr>
          </a:p>
          <a:p>
            <a:pPr marL="514350" indent="-514350">
              <a:buAutoNum type="arabicParenR"/>
            </a:pPr>
            <a:r>
              <a:rPr lang="en-GB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Identify opportunities to address their needs inside/outside the classroom </a:t>
            </a:r>
          </a:p>
          <a:p>
            <a:pPr marL="514350" indent="-514350">
              <a:buAutoNum type="arabicParenR"/>
            </a:pPr>
            <a:r>
              <a:rPr lang="en-GB">
                <a:solidFill>
                  <a:srgbClr val="000000"/>
                </a:solidFill>
                <a:latin typeface="Calibri"/>
                <a:ea typeface="+mn-lt"/>
                <a:cs typeface="Calibri"/>
              </a:rPr>
              <a:t>Brainstorm how these can be implemented next year!</a:t>
            </a:r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solidFill>
                <a:srgbClr val="000000"/>
              </a:solidFill>
              <a:ea typeface="+mn-lt"/>
              <a:cs typeface="+mn-lt"/>
            </a:endParaRPr>
          </a:p>
          <a:p>
            <a:endParaRPr lang="en-GB">
              <a:solidFill>
                <a:srgbClr val="1D1D1D"/>
              </a:solidFill>
              <a:ea typeface="+mn-lt"/>
              <a:cs typeface="+mn-lt"/>
            </a:endParaRPr>
          </a:p>
          <a:p>
            <a:endParaRPr lang="en-GB">
              <a:ea typeface="+mn-lt"/>
              <a:cs typeface="+mn-lt"/>
            </a:endParaRPr>
          </a:p>
          <a:p>
            <a:endParaRPr lang="en-GB">
              <a:ea typeface="+mn-lt"/>
              <a:cs typeface="+mn-lt"/>
            </a:endParaRPr>
          </a:p>
        </p:txBody>
      </p:sp>
      <p:pic>
        <p:nvPicPr>
          <p:cNvPr id="6" name="Picture 6" descr="Students using laptops in classroom">
            <a:extLst>
              <a:ext uri="{FF2B5EF4-FFF2-40B4-BE49-F238E27FC236}">
                <a16:creationId xmlns:a16="http://schemas.microsoft.com/office/drawing/2014/main" id="{6836C706-7BA3-7218-78C6-2D650BDD9D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4763" y="3865351"/>
            <a:ext cx="4498109" cy="2983345"/>
          </a:xfrm>
          <a:prstGeom prst="rect">
            <a:avLst/>
          </a:prstGeom>
        </p:spPr>
      </p:pic>
      <p:pic>
        <p:nvPicPr>
          <p:cNvPr id="7" name="Picture 7" descr="Woman celebrating in caf�">
            <a:extLst>
              <a:ext uri="{FF2B5EF4-FFF2-40B4-BE49-F238E27FC236}">
                <a16:creationId xmlns:a16="http://schemas.microsoft.com/office/drawing/2014/main" id="{1BCF90A6-22F0-3616-F672-E40722A155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1405" y="3883974"/>
            <a:ext cx="4544290" cy="297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773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AB5BB-B9E4-804E-A3B3-273C4335D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/>
              <a:t>CUES Study 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3498E6-D5DC-1E43-BBFC-642030D82D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Aims: </a:t>
            </a:r>
          </a:p>
          <a:p>
            <a:pPr lvl="1"/>
            <a:r>
              <a:rPr lang="en-US"/>
              <a:t>Identify </a:t>
            </a:r>
            <a:r>
              <a:rPr lang="en-US" b="1"/>
              <a:t>factors</a:t>
            </a:r>
            <a:r>
              <a:rPr lang="en-US"/>
              <a:t> that influence engagement with career service</a:t>
            </a:r>
          </a:p>
          <a:p>
            <a:pPr lvl="1"/>
            <a:r>
              <a:rPr lang="en-US"/>
              <a:t>Understand </a:t>
            </a:r>
            <a:r>
              <a:rPr lang="en-US" b="1"/>
              <a:t>employability skills </a:t>
            </a:r>
            <a:r>
              <a:rPr lang="en-US"/>
              <a:t>that students value.</a:t>
            </a:r>
          </a:p>
          <a:p>
            <a:pPr lvl="1"/>
            <a:r>
              <a:rPr lang="en-US"/>
              <a:t>Understand UG students’ </a:t>
            </a:r>
            <a:r>
              <a:rPr lang="en-US" b="1"/>
              <a:t>expectations</a:t>
            </a:r>
            <a:r>
              <a:rPr lang="en-US"/>
              <a:t> on career services provided by the university</a:t>
            </a:r>
          </a:p>
          <a:p>
            <a:pPr marL="457200" lvl="1" indent="0">
              <a:buNone/>
            </a:pPr>
            <a:endParaRPr lang="en-US"/>
          </a:p>
          <a:p>
            <a:r>
              <a:rPr lang="en-US"/>
              <a:t>Methods:</a:t>
            </a:r>
          </a:p>
          <a:p>
            <a:pPr lvl="1"/>
            <a:r>
              <a:rPr lang="en-US"/>
              <a:t>Design: Semi-structured focus groups discussions</a:t>
            </a:r>
          </a:p>
          <a:p>
            <a:pPr lvl="1"/>
            <a:r>
              <a:rPr lang="en-US"/>
              <a:t>Participants: 28 BSc Psych with Edu Students across Year 1-3</a:t>
            </a:r>
          </a:p>
          <a:p>
            <a:pPr marL="457200" lvl="1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762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White puzzle with one red piece">
            <a:extLst>
              <a:ext uri="{FF2B5EF4-FFF2-40B4-BE49-F238E27FC236}">
                <a16:creationId xmlns:a16="http://schemas.microsoft.com/office/drawing/2014/main" id="{5409CABD-DEF6-5645-8EF5-5604776640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889" r="29285"/>
          <a:stretch/>
        </p:blipFill>
        <p:spPr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CC17A3-A53A-DB4D-B84B-80B810F39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6478" y="544511"/>
            <a:ext cx="5721484" cy="1325563"/>
          </a:xfrm>
        </p:spPr>
        <p:txBody>
          <a:bodyPr>
            <a:normAutofit/>
          </a:bodyPr>
          <a:lstStyle/>
          <a:p>
            <a:r>
              <a:rPr lang="en-US" sz="3600" b="1"/>
              <a:t>Key finding 1: Factors affecting Engagement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B9B59A3-BD70-2E40-97E9-A71435286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6478" y="2298698"/>
            <a:ext cx="6146222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b="1" dirty="0"/>
              <a:t>Six</a:t>
            </a:r>
            <a:r>
              <a:rPr lang="en-US" sz="2400" dirty="0"/>
              <a:t> themes were identified: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000"/>
              <a:t>Professionalism (event quality; promotion)</a:t>
            </a:r>
            <a:endParaRPr lang="en-US" sz="2000">
              <a:cs typeface="Calibri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000"/>
              <a:t>Stage of Life (personal interests; alternative resources; coursework)</a:t>
            </a:r>
            <a:endParaRPr lang="en-US" sz="2000">
              <a:cs typeface="Calibri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000"/>
              <a:t>Interpersonal Factors (trustworthiness; peer pressure)</a:t>
            </a:r>
            <a:endParaRPr lang="en-US" sz="2000">
              <a:cs typeface="Calibri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000"/>
              <a:t>Cultural Factors (career destinations; language/cultural barriers)</a:t>
            </a:r>
            <a:endParaRPr lang="en-US" sz="2000">
              <a:cs typeface="Calibri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000"/>
              <a:t>Personality (lazy; proactive)</a:t>
            </a:r>
            <a:endParaRPr lang="en-US" sz="2000">
              <a:cs typeface="Calibri"/>
            </a:endParaRPr>
          </a:p>
          <a:p>
            <a:pPr marL="457200" indent="-457200">
              <a:buFont typeface="+mj-lt"/>
              <a:buAutoNum type="arabicParenR"/>
            </a:pPr>
            <a:r>
              <a:rPr lang="en-US" sz="2000"/>
              <a:t>Self-efficacy</a:t>
            </a:r>
            <a:endParaRPr lang="en-US" sz="2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2971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45e2057-1a3b-4f69-9d31-09a6a845b41a">
      <Terms xmlns="http://schemas.microsoft.com/office/infopath/2007/PartnerControls"/>
    </lcf76f155ced4ddcb4097134ff3c332f>
    <TaxCatchAll xmlns="26c8158f-ff32-4085-a88f-e4b745dccfd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B431E0A8F9CF41AA26D44F75F55A81" ma:contentTypeVersion="11" ma:contentTypeDescription="Create a new document." ma:contentTypeScope="" ma:versionID="6faad3ab16160f1afc6ebb31d2292708">
  <xsd:schema xmlns:xsd="http://www.w3.org/2001/XMLSchema" xmlns:xs="http://www.w3.org/2001/XMLSchema" xmlns:p="http://schemas.microsoft.com/office/2006/metadata/properties" xmlns:ns2="745e2057-1a3b-4f69-9d31-09a6a845b41a" xmlns:ns3="26c8158f-ff32-4085-a88f-e4b745dccfda" targetNamespace="http://schemas.microsoft.com/office/2006/metadata/properties" ma:root="true" ma:fieldsID="8424be75701312ba03350ef1f6e1590c" ns2:_="" ns3:_="">
    <xsd:import namespace="745e2057-1a3b-4f69-9d31-09a6a845b41a"/>
    <xsd:import namespace="26c8158f-ff32-4085-a88f-e4b745dccfd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5e2057-1a3b-4f69-9d31-09a6a845b4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579a89b1-2c2c-4f7f-9bd7-7914fb13a0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8158f-ff32-4085-a88f-e4b745dccfd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e3c61d54-ec58-4446-b486-04475bdb8eef}" ma:internalName="TaxCatchAll" ma:showField="CatchAllData" ma:web="26c8158f-ff32-4085-a88f-e4b745dccfd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22B1183-4068-458C-82BC-578DADC46243}">
  <ds:schemaRefs>
    <ds:schemaRef ds:uri="26c8158f-ff32-4085-a88f-e4b745dccfda"/>
    <ds:schemaRef ds:uri="745e2057-1a3b-4f69-9d31-09a6a845b41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41C3B962-08EF-4C94-8678-052C4B6C60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50CADB8-D142-4776-A560-66E8C27844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5e2057-1a3b-4f69-9d31-09a6a845b41a"/>
    <ds:schemaRef ds:uri="26c8158f-ff32-4085-a88f-e4b745dccfd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Widescreen</PresentationFormat>
  <Slides>21</Slides>
  <Notes>2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CUES Study</vt:lpstr>
      <vt:lpstr>Outline of today’s workshop</vt:lpstr>
      <vt:lpstr>Quick reflection – 4 Questions</vt:lpstr>
      <vt:lpstr>Outline of today’s workshop</vt:lpstr>
      <vt:lpstr>What is CUES all about?</vt:lpstr>
      <vt:lpstr>Timeline: The Vision</vt:lpstr>
      <vt:lpstr>Main goals of today’s workshop</vt:lpstr>
      <vt:lpstr>CUES Study Introduction</vt:lpstr>
      <vt:lpstr>Key finding 1: Factors affecting Engagement</vt:lpstr>
      <vt:lpstr>Key Finding 2: Employability Skills that Students Value</vt:lpstr>
      <vt:lpstr>Key Finding 3: Students’ Expectations on Career Services Provided by the University</vt:lpstr>
      <vt:lpstr>Now that you have a glimpse of what undergraduates want in relation to career services… </vt:lpstr>
      <vt:lpstr>Microsoft Form</vt:lpstr>
      <vt:lpstr>Outline of today’s workshop</vt:lpstr>
      <vt:lpstr>PowerPoint Presentation</vt:lpstr>
      <vt:lpstr>PowerPoint Presentation</vt:lpstr>
      <vt:lpstr>PowerPoint Presentation</vt:lpstr>
      <vt:lpstr>Outline of today’s workshop</vt:lpstr>
      <vt:lpstr>Let's brainstorm!</vt:lpstr>
      <vt:lpstr>Outline of today’s workshop</vt:lpstr>
      <vt:lpstr>Wrap 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7</cp:revision>
  <dcterms:created xsi:type="dcterms:W3CDTF">2023-05-10T16:13:04Z</dcterms:created>
  <dcterms:modified xsi:type="dcterms:W3CDTF">2023-11-13T17:22:55Z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0x01010091B431E0A8F9CF41AA26D44F75F55A81</vt:lpwstr>
  </property>
  <property fmtid="{D5CDD505-2E9C-101B-9397-08002B2CF9AE}" pid="3" name="MediaServiceImageTags">
    <vt:lpwstr/>
  </property>
</Properties>
</file>