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46799500" cy="39600188"/>
  <p:notesSz cx="7102475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37"/>
  </p:normalViewPr>
  <p:slideViewPr>
    <p:cSldViewPr snapToGrid="0">
      <p:cViewPr varScale="1">
        <p:scale>
          <a:sx n="20" d="100"/>
          <a:sy n="20" d="100"/>
        </p:scale>
        <p:origin x="187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3T12:41:18.14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23T12:41:19.2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9963" y="6480867"/>
            <a:ext cx="39779575" cy="13786732"/>
          </a:xfrm>
        </p:spPr>
        <p:txBody>
          <a:bodyPr anchor="b"/>
          <a:lstStyle>
            <a:lvl1pPr algn="ctr">
              <a:defRPr sz="307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9938" y="20799268"/>
            <a:ext cx="35099625" cy="9560876"/>
          </a:xfrm>
        </p:spPr>
        <p:txBody>
          <a:bodyPr/>
          <a:lstStyle>
            <a:lvl1pPr marL="0" indent="0" algn="ctr">
              <a:buNone/>
              <a:defRPr sz="12283"/>
            </a:lvl1pPr>
            <a:lvl2pPr marL="2339995" indent="0" algn="ctr">
              <a:buNone/>
              <a:defRPr sz="10236"/>
            </a:lvl2pPr>
            <a:lvl3pPr marL="4679991" indent="0" algn="ctr">
              <a:buNone/>
              <a:defRPr sz="9213"/>
            </a:lvl3pPr>
            <a:lvl4pPr marL="7019986" indent="0" algn="ctr">
              <a:buNone/>
              <a:defRPr sz="8189"/>
            </a:lvl4pPr>
            <a:lvl5pPr marL="9359981" indent="0" algn="ctr">
              <a:buNone/>
              <a:defRPr sz="8189"/>
            </a:lvl5pPr>
            <a:lvl6pPr marL="11699977" indent="0" algn="ctr">
              <a:buNone/>
              <a:defRPr sz="8189"/>
            </a:lvl6pPr>
            <a:lvl7pPr marL="14039972" indent="0" algn="ctr">
              <a:buNone/>
              <a:defRPr sz="8189"/>
            </a:lvl7pPr>
            <a:lvl8pPr marL="16379967" indent="0" algn="ctr">
              <a:buNone/>
              <a:defRPr sz="8189"/>
            </a:lvl8pPr>
            <a:lvl9pPr marL="18719963" indent="0" algn="ctr">
              <a:buNone/>
              <a:defRPr sz="818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722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243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490895" y="2108343"/>
            <a:ext cx="10091142" cy="335593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17468" y="2108343"/>
            <a:ext cx="29688433" cy="335593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430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340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3093" y="9872559"/>
            <a:ext cx="40364569" cy="16472575"/>
          </a:xfrm>
        </p:spPr>
        <p:txBody>
          <a:bodyPr anchor="b"/>
          <a:lstStyle>
            <a:lvl1pPr>
              <a:defRPr sz="307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3093" y="26500971"/>
            <a:ext cx="40364569" cy="8662538"/>
          </a:xfrm>
        </p:spPr>
        <p:txBody>
          <a:bodyPr/>
          <a:lstStyle>
            <a:lvl1pPr marL="0" indent="0">
              <a:buNone/>
              <a:defRPr sz="12283">
                <a:solidFill>
                  <a:schemeClr val="tx1">
                    <a:tint val="82000"/>
                  </a:schemeClr>
                </a:solidFill>
              </a:defRPr>
            </a:lvl1pPr>
            <a:lvl2pPr marL="2339995" indent="0">
              <a:buNone/>
              <a:defRPr sz="10236">
                <a:solidFill>
                  <a:schemeClr val="tx1">
                    <a:tint val="82000"/>
                  </a:schemeClr>
                </a:solidFill>
              </a:defRPr>
            </a:lvl2pPr>
            <a:lvl3pPr marL="4679991" indent="0">
              <a:buNone/>
              <a:defRPr sz="9213">
                <a:solidFill>
                  <a:schemeClr val="tx1">
                    <a:tint val="82000"/>
                  </a:schemeClr>
                </a:solidFill>
              </a:defRPr>
            </a:lvl3pPr>
            <a:lvl4pPr marL="7019986" indent="0">
              <a:buNone/>
              <a:defRPr sz="8189">
                <a:solidFill>
                  <a:schemeClr val="tx1">
                    <a:tint val="82000"/>
                  </a:schemeClr>
                </a:solidFill>
              </a:defRPr>
            </a:lvl4pPr>
            <a:lvl5pPr marL="9359981" indent="0">
              <a:buNone/>
              <a:defRPr sz="8189">
                <a:solidFill>
                  <a:schemeClr val="tx1">
                    <a:tint val="82000"/>
                  </a:schemeClr>
                </a:solidFill>
              </a:defRPr>
            </a:lvl5pPr>
            <a:lvl6pPr marL="11699977" indent="0">
              <a:buNone/>
              <a:defRPr sz="8189">
                <a:solidFill>
                  <a:schemeClr val="tx1">
                    <a:tint val="82000"/>
                  </a:schemeClr>
                </a:solidFill>
              </a:defRPr>
            </a:lvl6pPr>
            <a:lvl7pPr marL="14039972" indent="0">
              <a:buNone/>
              <a:defRPr sz="8189">
                <a:solidFill>
                  <a:schemeClr val="tx1">
                    <a:tint val="82000"/>
                  </a:schemeClr>
                </a:solidFill>
              </a:defRPr>
            </a:lvl7pPr>
            <a:lvl8pPr marL="16379967" indent="0">
              <a:buNone/>
              <a:defRPr sz="8189">
                <a:solidFill>
                  <a:schemeClr val="tx1">
                    <a:tint val="82000"/>
                  </a:schemeClr>
                </a:solidFill>
              </a:defRPr>
            </a:lvl8pPr>
            <a:lvl9pPr marL="18719963" indent="0">
              <a:buNone/>
              <a:defRPr sz="818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93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17465" y="10541716"/>
            <a:ext cx="19889788" cy="251259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92247" y="10541716"/>
            <a:ext cx="19889788" cy="251259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594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1" y="2108352"/>
            <a:ext cx="40364569" cy="7654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3566" y="9707549"/>
            <a:ext cx="19798379" cy="4757520"/>
          </a:xfrm>
        </p:spPr>
        <p:txBody>
          <a:bodyPr anchor="b"/>
          <a:lstStyle>
            <a:lvl1pPr marL="0" indent="0">
              <a:buNone/>
              <a:defRPr sz="12283" b="1"/>
            </a:lvl1pPr>
            <a:lvl2pPr marL="2339995" indent="0">
              <a:buNone/>
              <a:defRPr sz="10236" b="1"/>
            </a:lvl2pPr>
            <a:lvl3pPr marL="4679991" indent="0">
              <a:buNone/>
              <a:defRPr sz="9213" b="1"/>
            </a:lvl3pPr>
            <a:lvl4pPr marL="7019986" indent="0">
              <a:buNone/>
              <a:defRPr sz="8189" b="1"/>
            </a:lvl4pPr>
            <a:lvl5pPr marL="9359981" indent="0">
              <a:buNone/>
              <a:defRPr sz="8189" b="1"/>
            </a:lvl5pPr>
            <a:lvl6pPr marL="11699977" indent="0">
              <a:buNone/>
              <a:defRPr sz="8189" b="1"/>
            </a:lvl6pPr>
            <a:lvl7pPr marL="14039972" indent="0">
              <a:buNone/>
              <a:defRPr sz="8189" b="1"/>
            </a:lvl7pPr>
            <a:lvl8pPr marL="16379967" indent="0">
              <a:buNone/>
              <a:defRPr sz="8189" b="1"/>
            </a:lvl8pPr>
            <a:lvl9pPr marL="18719963" indent="0">
              <a:buNone/>
              <a:defRPr sz="81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23566" y="14465069"/>
            <a:ext cx="19798379" cy="21275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692249" y="9707549"/>
            <a:ext cx="19895883" cy="4757520"/>
          </a:xfrm>
        </p:spPr>
        <p:txBody>
          <a:bodyPr anchor="b"/>
          <a:lstStyle>
            <a:lvl1pPr marL="0" indent="0">
              <a:buNone/>
              <a:defRPr sz="12283" b="1"/>
            </a:lvl1pPr>
            <a:lvl2pPr marL="2339995" indent="0">
              <a:buNone/>
              <a:defRPr sz="10236" b="1"/>
            </a:lvl2pPr>
            <a:lvl3pPr marL="4679991" indent="0">
              <a:buNone/>
              <a:defRPr sz="9213" b="1"/>
            </a:lvl3pPr>
            <a:lvl4pPr marL="7019986" indent="0">
              <a:buNone/>
              <a:defRPr sz="8189" b="1"/>
            </a:lvl4pPr>
            <a:lvl5pPr marL="9359981" indent="0">
              <a:buNone/>
              <a:defRPr sz="8189" b="1"/>
            </a:lvl5pPr>
            <a:lvl6pPr marL="11699977" indent="0">
              <a:buNone/>
              <a:defRPr sz="8189" b="1"/>
            </a:lvl6pPr>
            <a:lvl7pPr marL="14039972" indent="0">
              <a:buNone/>
              <a:defRPr sz="8189" b="1"/>
            </a:lvl7pPr>
            <a:lvl8pPr marL="16379967" indent="0">
              <a:buNone/>
              <a:defRPr sz="8189" b="1"/>
            </a:lvl8pPr>
            <a:lvl9pPr marL="18719963" indent="0">
              <a:buNone/>
              <a:defRPr sz="81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692249" y="14465069"/>
            <a:ext cx="19895883" cy="21275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9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506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87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1" y="2640012"/>
            <a:ext cx="15094057" cy="9240044"/>
          </a:xfrm>
        </p:spPr>
        <p:txBody>
          <a:bodyPr anchor="b"/>
          <a:lstStyle>
            <a:lvl1pPr>
              <a:defRPr sz="16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5883" y="5701703"/>
            <a:ext cx="23692247" cy="28141800"/>
          </a:xfrm>
        </p:spPr>
        <p:txBody>
          <a:bodyPr/>
          <a:lstStyle>
            <a:lvl1pPr>
              <a:defRPr sz="16378"/>
            </a:lvl1pPr>
            <a:lvl2pPr>
              <a:defRPr sz="14331"/>
            </a:lvl2pPr>
            <a:lvl3pPr>
              <a:defRPr sz="12283"/>
            </a:lvl3pPr>
            <a:lvl4pPr>
              <a:defRPr sz="10236"/>
            </a:lvl4pPr>
            <a:lvl5pPr>
              <a:defRPr sz="10236"/>
            </a:lvl5pPr>
            <a:lvl6pPr>
              <a:defRPr sz="10236"/>
            </a:lvl6pPr>
            <a:lvl7pPr>
              <a:defRPr sz="10236"/>
            </a:lvl7pPr>
            <a:lvl8pPr>
              <a:defRPr sz="10236"/>
            </a:lvl8pPr>
            <a:lvl9pPr>
              <a:defRPr sz="102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3561" y="11880056"/>
            <a:ext cx="15094057" cy="22009274"/>
          </a:xfrm>
        </p:spPr>
        <p:txBody>
          <a:bodyPr/>
          <a:lstStyle>
            <a:lvl1pPr marL="0" indent="0">
              <a:buNone/>
              <a:defRPr sz="8189"/>
            </a:lvl1pPr>
            <a:lvl2pPr marL="2339995" indent="0">
              <a:buNone/>
              <a:defRPr sz="7165"/>
            </a:lvl2pPr>
            <a:lvl3pPr marL="4679991" indent="0">
              <a:buNone/>
              <a:defRPr sz="6142"/>
            </a:lvl3pPr>
            <a:lvl4pPr marL="7019986" indent="0">
              <a:buNone/>
              <a:defRPr sz="5118"/>
            </a:lvl4pPr>
            <a:lvl5pPr marL="9359981" indent="0">
              <a:buNone/>
              <a:defRPr sz="5118"/>
            </a:lvl5pPr>
            <a:lvl6pPr marL="11699977" indent="0">
              <a:buNone/>
              <a:defRPr sz="5118"/>
            </a:lvl6pPr>
            <a:lvl7pPr marL="14039972" indent="0">
              <a:buNone/>
              <a:defRPr sz="5118"/>
            </a:lvl7pPr>
            <a:lvl8pPr marL="16379967" indent="0">
              <a:buNone/>
              <a:defRPr sz="5118"/>
            </a:lvl8pPr>
            <a:lvl9pPr marL="18719963" indent="0">
              <a:buNone/>
              <a:defRPr sz="511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589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1" y="2640012"/>
            <a:ext cx="15094057" cy="9240044"/>
          </a:xfrm>
        </p:spPr>
        <p:txBody>
          <a:bodyPr anchor="b"/>
          <a:lstStyle>
            <a:lvl1pPr>
              <a:defRPr sz="16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895883" y="5701703"/>
            <a:ext cx="23692247" cy="28141800"/>
          </a:xfrm>
        </p:spPr>
        <p:txBody>
          <a:bodyPr anchor="t"/>
          <a:lstStyle>
            <a:lvl1pPr marL="0" indent="0">
              <a:buNone/>
              <a:defRPr sz="16378"/>
            </a:lvl1pPr>
            <a:lvl2pPr marL="2339995" indent="0">
              <a:buNone/>
              <a:defRPr sz="14331"/>
            </a:lvl2pPr>
            <a:lvl3pPr marL="4679991" indent="0">
              <a:buNone/>
              <a:defRPr sz="12283"/>
            </a:lvl3pPr>
            <a:lvl4pPr marL="7019986" indent="0">
              <a:buNone/>
              <a:defRPr sz="10236"/>
            </a:lvl4pPr>
            <a:lvl5pPr marL="9359981" indent="0">
              <a:buNone/>
              <a:defRPr sz="10236"/>
            </a:lvl5pPr>
            <a:lvl6pPr marL="11699977" indent="0">
              <a:buNone/>
              <a:defRPr sz="10236"/>
            </a:lvl6pPr>
            <a:lvl7pPr marL="14039972" indent="0">
              <a:buNone/>
              <a:defRPr sz="10236"/>
            </a:lvl7pPr>
            <a:lvl8pPr marL="16379967" indent="0">
              <a:buNone/>
              <a:defRPr sz="10236"/>
            </a:lvl8pPr>
            <a:lvl9pPr marL="18719963" indent="0">
              <a:buNone/>
              <a:defRPr sz="1023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3561" y="11880056"/>
            <a:ext cx="15094057" cy="22009274"/>
          </a:xfrm>
        </p:spPr>
        <p:txBody>
          <a:bodyPr/>
          <a:lstStyle>
            <a:lvl1pPr marL="0" indent="0">
              <a:buNone/>
              <a:defRPr sz="8189"/>
            </a:lvl1pPr>
            <a:lvl2pPr marL="2339995" indent="0">
              <a:buNone/>
              <a:defRPr sz="7165"/>
            </a:lvl2pPr>
            <a:lvl3pPr marL="4679991" indent="0">
              <a:buNone/>
              <a:defRPr sz="6142"/>
            </a:lvl3pPr>
            <a:lvl4pPr marL="7019986" indent="0">
              <a:buNone/>
              <a:defRPr sz="5118"/>
            </a:lvl4pPr>
            <a:lvl5pPr marL="9359981" indent="0">
              <a:buNone/>
              <a:defRPr sz="5118"/>
            </a:lvl5pPr>
            <a:lvl6pPr marL="11699977" indent="0">
              <a:buNone/>
              <a:defRPr sz="5118"/>
            </a:lvl6pPr>
            <a:lvl7pPr marL="14039972" indent="0">
              <a:buNone/>
              <a:defRPr sz="5118"/>
            </a:lvl7pPr>
            <a:lvl8pPr marL="16379967" indent="0">
              <a:buNone/>
              <a:defRPr sz="5118"/>
            </a:lvl8pPr>
            <a:lvl9pPr marL="18719963" indent="0">
              <a:buNone/>
              <a:defRPr sz="511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638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17466" y="2108352"/>
            <a:ext cx="40364569" cy="7654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7466" y="10541716"/>
            <a:ext cx="40364569" cy="25125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17465" y="36703516"/>
            <a:ext cx="10529888" cy="2108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4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2FC68E-7B8A-3345-A87F-3BE7B7DFA49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02335" y="36703516"/>
            <a:ext cx="15794831" cy="2108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4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052147" y="36703516"/>
            <a:ext cx="10529888" cy="2108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4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AE431B-8929-9A41-AA07-6EFFDBB46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912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679991" rtl="0" eaLnBrk="1" latinLnBrk="0" hangingPunct="1">
        <a:lnSpc>
          <a:spcPct val="90000"/>
        </a:lnSpc>
        <a:spcBef>
          <a:spcPct val="0"/>
        </a:spcBef>
        <a:buNone/>
        <a:defRPr sz="22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9998" indent="-1169998" algn="l" defTabSz="4679991" rtl="0" eaLnBrk="1" latinLnBrk="0" hangingPunct="1">
        <a:lnSpc>
          <a:spcPct val="90000"/>
        </a:lnSpc>
        <a:spcBef>
          <a:spcPts val="5118"/>
        </a:spcBef>
        <a:buFont typeface="Arial" panose="020B0604020202020204" pitchFamily="34" charset="0"/>
        <a:buChar char="•"/>
        <a:defRPr sz="14331" kern="1200">
          <a:solidFill>
            <a:schemeClr val="tx1"/>
          </a:solidFill>
          <a:latin typeface="+mn-lt"/>
          <a:ea typeface="+mn-ea"/>
          <a:cs typeface="+mn-cs"/>
        </a:defRPr>
      </a:lvl1pPr>
      <a:lvl2pPr marL="3509993" indent="-1169998" algn="l" defTabSz="4679991" rtl="0" eaLnBrk="1" latinLnBrk="0" hangingPunct="1">
        <a:lnSpc>
          <a:spcPct val="90000"/>
        </a:lnSpc>
        <a:spcBef>
          <a:spcPts val="2559"/>
        </a:spcBef>
        <a:buFont typeface="Arial" panose="020B0604020202020204" pitchFamily="34" charset="0"/>
        <a:buChar char="•"/>
        <a:defRPr sz="12283" kern="1200">
          <a:solidFill>
            <a:schemeClr val="tx1"/>
          </a:solidFill>
          <a:latin typeface="+mn-lt"/>
          <a:ea typeface="+mn-ea"/>
          <a:cs typeface="+mn-cs"/>
        </a:defRPr>
      </a:lvl2pPr>
      <a:lvl3pPr marL="5849988" indent="-1169998" algn="l" defTabSz="4679991" rtl="0" eaLnBrk="1" latinLnBrk="0" hangingPunct="1">
        <a:lnSpc>
          <a:spcPct val="90000"/>
        </a:lnSpc>
        <a:spcBef>
          <a:spcPts val="2559"/>
        </a:spcBef>
        <a:buFont typeface="Arial" panose="020B0604020202020204" pitchFamily="34" charset="0"/>
        <a:buChar char="•"/>
        <a:defRPr sz="10236" kern="1200">
          <a:solidFill>
            <a:schemeClr val="tx1"/>
          </a:solidFill>
          <a:latin typeface="+mn-lt"/>
          <a:ea typeface="+mn-ea"/>
          <a:cs typeface="+mn-cs"/>
        </a:defRPr>
      </a:lvl3pPr>
      <a:lvl4pPr marL="8189984" indent="-1169998" algn="l" defTabSz="4679991" rtl="0" eaLnBrk="1" latinLnBrk="0" hangingPunct="1">
        <a:lnSpc>
          <a:spcPct val="90000"/>
        </a:lnSpc>
        <a:spcBef>
          <a:spcPts val="2559"/>
        </a:spcBef>
        <a:buFont typeface="Arial" panose="020B0604020202020204" pitchFamily="34" charset="0"/>
        <a:buChar char="•"/>
        <a:defRPr sz="9213" kern="1200">
          <a:solidFill>
            <a:schemeClr val="tx1"/>
          </a:solidFill>
          <a:latin typeface="+mn-lt"/>
          <a:ea typeface="+mn-ea"/>
          <a:cs typeface="+mn-cs"/>
        </a:defRPr>
      </a:lvl4pPr>
      <a:lvl5pPr marL="10529979" indent="-1169998" algn="l" defTabSz="4679991" rtl="0" eaLnBrk="1" latinLnBrk="0" hangingPunct="1">
        <a:lnSpc>
          <a:spcPct val="90000"/>
        </a:lnSpc>
        <a:spcBef>
          <a:spcPts val="2559"/>
        </a:spcBef>
        <a:buFont typeface="Arial" panose="020B0604020202020204" pitchFamily="34" charset="0"/>
        <a:buChar char="•"/>
        <a:defRPr sz="92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9974" indent="-1169998" algn="l" defTabSz="4679991" rtl="0" eaLnBrk="1" latinLnBrk="0" hangingPunct="1">
        <a:lnSpc>
          <a:spcPct val="90000"/>
        </a:lnSpc>
        <a:spcBef>
          <a:spcPts val="2559"/>
        </a:spcBef>
        <a:buFont typeface="Arial" panose="020B0604020202020204" pitchFamily="34" charset="0"/>
        <a:buChar char="•"/>
        <a:defRPr sz="9213" kern="1200">
          <a:solidFill>
            <a:schemeClr val="tx1"/>
          </a:solidFill>
          <a:latin typeface="+mn-lt"/>
          <a:ea typeface="+mn-ea"/>
          <a:cs typeface="+mn-cs"/>
        </a:defRPr>
      </a:lvl6pPr>
      <a:lvl7pPr marL="15209970" indent="-1169998" algn="l" defTabSz="4679991" rtl="0" eaLnBrk="1" latinLnBrk="0" hangingPunct="1">
        <a:lnSpc>
          <a:spcPct val="90000"/>
        </a:lnSpc>
        <a:spcBef>
          <a:spcPts val="2559"/>
        </a:spcBef>
        <a:buFont typeface="Arial" panose="020B0604020202020204" pitchFamily="34" charset="0"/>
        <a:buChar char="•"/>
        <a:defRPr sz="9213" kern="1200">
          <a:solidFill>
            <a:schemeClr val="tx1"/>
          </a:solidFill>
          <a:latin typeface="+mn-lt"/>
          <a:ea typeface="+mn-ea"/>
          <a:cs typeface="+mn-cs"/>
        </a:defRPr>
      </a:lvl7pPr>
      <a:lvl8pPr marL="17549965" indent="-1169998" algn="l" defTabSz="4679991" rtl="0" eaLnBrk="1" latinLnBrk="0" hangingPunct="1">
        <a:lnSpc>
          <a:spcPct val="90000"/>
        </a:lnSpc>
        <a:spcBef>
          <a:spcPts val="2559"/>
        </a:spcBef>
        <a:buFont typeface="Arial" panose="020B0604020202020204" pitchFamily="34" charset="0"/>
        <a:buChar char="•"/>
        <a:defRPr sz="9213" kern="1200">
          <a:solidFill>
            <a:schemeClr val="tx1"/>
          </a:solidFill>
          <a:latin typeface="+mn-lt"/>
          <a:ea typeface="+mn-ea"/>
          <a:cs typeface="+mn-cs"/>
        </a:defRPr>
      </a:lvl8pPr>
      <a:lvl9pPr marL="19889960" indent="-1169998" algn="l" defTabSz="4679991" rtl="0" eaLnBrk="1" latinLnBrk="0" hangingPunct="1">
        <a:lnSpc>
          <a:spcPct val="90000"/>
        </a:lnSpc>
        <a:spcBef>
          <a:spcPts val="2559"/>
        </a:spcBef>
        <a:buFont typeface="Arial" panose="020B0604020202020204" pitchFamily="34" charset="0"/>
        <a:buChar char="•"/>
        <a:defRPr sz="92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79991" rtl="0" eaLnBrk="1" latinLnBrk="0" hangingPunct="1">
        <a:defRPr sz="9213" kern="1200">
          <a:solidFill>
            <a:schemeClr val="tx1"/>
          </a:solidFill>
          <a:latin typeface="+mn-lt"/>
          <a:ea typeface="+mn-ea"/>
          <a:cs typeface="+mn-cs"/>
        </a:defRPr>
      </a:lvl1pPr>
      <a:lvl2pPr marL="2339995" algn="l" defTabSz="4679991" rtl="0" eaLnBrk="1" latinLnBrk="0" hangingPunct="1">
        <a:defRPr sz="9213" kern="1200">
          <a:solidFill>
            <a:schemeClr val="tx1"/>
          </a:solidFill>
          <a:latin typeface="+mn-lt"/>
          <a:ea typeface="+mn-ea"/>
          <a:cs typeface="+mn-cs"/>
        </a:defRPr>
      </a:lvl2pPr>
      <a:lvl3pPr marL="4679991" algn="l" defTabSz="4679991" rtl="0" eaLnBrk="1" latinLnBrk="0" hangingPunct="1">
        <a:defRPr sz="9213" kern="1200">
          <a:solidFill>
            <a:schemeClr val="tx1"/>
          </a:solidFill>
          <a:latin typeface="+mn-lt"/>
          <a:ea typeface="+mn-ea"/>
          <a:cs typeface="+mn-cs"/>
        </a:defRPr>
      </a:lvl3pPr>
      <a:lvl4pPr marL="7019986" algn="l" defTabSz="4679991" rtl="0" eaLnBrk="1" latinLnBrk="0" hangingPunct="1">
        <a:defRPr sz="9213" kern="1200">
          <a:solidFill>
            <a:schemeClr val="tx1"/>
          </a:solidFill>
          <a:latin typeface="+mn-lt"/>
          <a:ea typeface="+mn-ea"/>
          <a:cs typeface="+mn-cs"/>
        </a:defRPr>
      </a:lvl4pPr>
      <a:lvl5pPr marL="9359981" algn="l" defTabSz="4679991" rtl="0" eaLnBrk="1" latinLnBrk="0" hangingPunct="1">
        <a:defRPr sz="9213" kern="1200">
          <a:solidFill>
            <a:schemeClr val="tx1"/>
          </a:solidFill>
          <a:latin typeface="+mn-lt"/>
          <a:ea typeface="+mn-ea"/>
          <a:cs typeface="+mn-cs"/>
        </a:defRPr>
      </a:lvl5pPr>
      <a:lvl6pPr marL="11699977" algn="l" defTabSz="4679991" rtl="0" eaLnBrk="1" latinLnBrk="0" hangingPunct="1">
        <a:defRPr sz="9213" kern="1200">
          <a:solidFill>
            <a:schemeClr val="tx1"/>
          </a:solidFill>
          <a:latin typeface="+mn-lt"/>
          <a:ea typeface="+mn-ea"/>
          <a:cs typeface="+mn-cs"/>
        </a:defRPr>
      </a:lvl6pPr>
      <a:lvl7pPr marL="14039972" algn="l" defTabSz="4679991" rtl="0" eaLnBrk="1" latinLnBrk="0" hangingPunct="1">
        <a:defRPr sz="9213" kern="1200">
          <a:solidFill>
            <a:schemeClr val="tx1"/>
          </a:solidFill>
          <a:latin typeface="+mn-lt"/>
          <a:ea typeface="+mn-ea"/>
          <a:cs typeface="+mn-cs"/>
        </a:defRPr>
      </a:lvl7pPr>
      <a:lvl8pPr marL="16379967" algn="l" defTabSz="4679991" rtl="0" eaLnBrk="1" latinLnBrk="0" hangingPunct="1">
        <a:defRPr sz="9213" kern="1200">
          <a:solidFill>
            <a:schemeClr val="tx1"/>
          </a:solidFill>
          <a:latin typeface="+mn-lt"/>
          <a:ea typeface="+mn-ea"/>
          <a:cs typeface="+mn-cs"/>
        </a:defRPr>
      </a:lvl8pPr>
      <a:lvl9pPr marL="18719963" algn="l" defTabSz="4679991" rtl="0" eaLnBrk="1" latinLnBrk="0" hangingPunct="1">
        <a:defRPr sz="92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customXml" Target="../ink/ink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793BD8B4-30BA-EBA1-2833-5745071C2738}"/>
              </a:ext>
            </a:extLst>
          </p:cNvPr>
          <p:cNvSpPr>
            <a:spLocks noChangeAspect="1"/>
          </p:cNvSpPr>
          <p:nvPr/>
        </p:nvSpPr>
        <p:spPr>
          <a:xfrm>
            <a:off x="8168745" y="4303521"/>
            <a:ext cx="30462010" cy="30462010"/>
          </a:xfrm>
          <a:prstGeom prst="ellipse">
            <a:avLst/>
          </a:prstGeom>
          <a:solidFill>
            <a:schemeClr val="bg1"/>
          </a:solidFill>
          <a:ln w="2286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4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E820544-C0FB-3028-D57F-ADDC1C928186}"/>
              </a:ext>
            </a:extLst>
          </p:cNvPr>
          <p:cNvSpPr>
            <a:spLocks noChangeAspect="1"/>
          </p:cNvSpPr>
          <p:nvPr/>
        </p:nvSpPr>
        <p:spPr>
          <a:xfrm>
            <a:off x="9691849" y="5826625"/>
            <a:ext cx="27415807" cy="2741580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4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5A722DE-6F7E-2A31-0048-D434FDCB10EE}"/>
              </a:ext>
            </a:extLst>
          </p:cNvPr>
          <p:cNvSpPr>
            <a:spLocks noChangeAspect="1"/>
          </p:cNvSpPr>
          <p:nvPr/>
        </p:nvSpPr>
        <p:spPr>
          <a:xfrm>
            <a:off x="11214947" y="7349723"/>
            <a:ext cx="24369606" cy="2436960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4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F9B736A-9CCE-C9CA-292C-E5773784FA6C}"/>
              </a:ext>
            </a:extLst>
          </p:cNvPr>
          <p:cNvSpPr>
            <a:spLocks noChangeAspect="1"/>
          </p:cNvSpPr>
          <p:nvPr/>
        </p:nvSpPr>
        <p:spPr>
          <a:xfrm>
            <a:off x="12738047" y="8872823"/>
            <a:ext cx="21323406" cy="21323406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4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D1EBE1-15F3-C944-178F-A0BDE6DE1780}"/>
              </a:ext>
            </a:extLst>
          </p:cNvPr>
          <p:cNvSpPr>
            <a:spLocks noChangeAspect="1"/>
          </p:cNvSpPr>
          <p:nvPr/>
        </p:nvSpPr>
        <p:spPr>
          <a:xfrm>
            <a:off x="14261150" y="10395926"/>
            <a:ext cx="18277205" cy="18277205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4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1CF5E13-DFB4-7478-F1F0-DB686E9FA108}"/>
              </a:ext>
            </a:extLst>
          </p:cNvPr>
          <p:cNvSpPr>
            <a:spLocks noChangeAspect="1"/>
          </p:cNvSpPr>
          <p:nvPr/>
        </p:nvSpPr>
        <p:spPr>
          <a:xfrm>
            <a:off x="15784248" y="11919024"/>
            <a:ext cx="15231004" cy="15231004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4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A7CF0AA-6483-40C5-F7E4-DC2C0BA9A3B2}"/>
              </a:ext>
            </a:extLst>
          </p:cNvPr>
          <p:cNvSpPr>
            <a:spLocks noChangeAspect="1"/>
          </p:cNvSpPr>
          <p:nvPr/>
        </p:nvSpPr>
        <p:spPr>
          <a:xfrm>
            <a:off x="17307348" y="13442124"/>
            <a:ext cx="12184804" cy="121848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4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4330552-6023-B8A5-DA41-125008370733}"/>
              </a:ext>
            </a:extLst>
          </p:cNvPr>
          <p:cNvSpPr>
            <a:spLocks noChangeAspect="1"/>
          </p:cNvSpPr>
          <p:nvPr/>
        </p:nvSpPr>
        <p:spPr>
          <a:xfrm>
            <a:off x="18830452" y="14965228"/>
            <a:ext cx="9138601" cy="913860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4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C7B9251-D8E8-79C9-28E1-C094830F6D87}"/>
              </a:ext>
            </a:extLst>
          </p:cNvPr>
          <p:cNvSpPr>
            <a:spLocks noChangeAspect="1"/>
          </p:cNvSpPr>
          <p:nvPr/>
        </p:nvSpPr>
        <p:spPr>
          <a:xfrm>
            <a:off x="20353552" y="16488328"/>
            <a:ext cx="6092401" cy="609240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4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24E7318-3C50-351A-FA9D-2D5568C4695A}"/>
              </a:ext>
            </a:extLst>
          </p:cNvPr>
          <p:cNvSpPr>
            <a:spLocks noChangeAspect="1"/>
          </p:cNvSpPr>
          <p:nvPr/>
        </p:nvSpPr>
        <p:spPr>
          <a:xfrm>
            <a:off x="21876650" y="18011426"/>
            <a:ext cx="3046200" cy="3046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74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E3C59A1-9327-7627-8524-1992C885DAAF}"/>
              </a:ext>
            </a:extLst>
          </p:cNvPr>
          <p:cNvCxnSpPr>
            <a:cxnSpLocks/>
          </p:cNvCxnSpPr>
          <p:nvPr/>
        </p:nvCxnSpPr>
        <p:spPr>
          <a:xfrm rot="3600000">
            <a:off x="23399747" y="1257321"/>
            <a:ext cx="0" cy="3655441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FFD36DE-1C97-BFCA-A2DA-B9FAA577263D}"/>
              </a:ext>
            </a:extLst>
          </p:cNvPr>
          <p:cNvCxnSpPr>
            <a:cxnSpLocks/>
          </p:cNvCxnSpPr>
          <p:nvPr/>
        </p:nvCxnSpPr>
        <p:spPr>
          <a:xfrm rot="18000000">
            <a:off x="23399747" y="1257320"/>
            <a:ext cx="0" cy="3655441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D3F4AFF-5A9B-73DA-6D55-FBB0DF86CD05}"/>
              </a:ext>
            </a:extLst>
          </p:cNvPr>
          <p:cNvCxnSpPr>
            <a:cxnSpLocks/>
          </p:cNvCxnSpPr>
          <p:nvPr/>
        </p:nvCxnSpPr>
        <p:spPr>
          <a:xfrm>
            <a:off x="23369467" y="1257320"/>
            <a:ext cx="0" cy="3655441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CB1DFAC-9329-6965-0711-EE3D9B2485DF}"/>
              </a:ext>
            </a:extLst>
          </p:cNvPr>
          <p:cNvSpPr txBox="1"/>
          <p:nvPr/>
        </p:nvSpPr>
        <p:spPr>
          <a:xfrm>
            <a:off x="9811549" y="3477135"/>
            <a:ext cx="8369352" cy="1617010"/>
          </a:xfrm>
          <a:prstGeom prst="rect">
            <a:avLst/>
          </a:prstGeom>
          <a:noFill/>
        </p:spPr>
        <p:txBody>
          <a:bodyPr wrap="square" lIns="77374" tIns="38686" rIns="77374" bIns="38686" rtlCol="0" anchor="t">
            <a:spAutoFit/>
          </a:bodyPr>
          <a:lstStyle/>
          <a:p>
            <a:r>
              <a:rPr lang="en-GB" sz="10000" dirty="0"/>
              <a:t>Empowerment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4FEA0D-0251-E46B-75F7-C50AEE5FD2C4}"/>
              </a:ext>
            </a:extLst>
          </p:cNvPr>
          <p:cNvSpPr txBox="1"/>
          <p:nvPr/>
        </p:nvSpPr>
        <p:spPr>
          <a:xfrm>
            <a:off x="29345196" y="3542479"/>
            <a:ext cx="61226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0" dirty="0"/>
              <a:t>Socialising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9D8F2F-E0EA-77DD-0FA6-55810D2D32FC}"/>
              </a:ext>
            </a:extLst>
          </p:cNvPr>
          <p:cNvSpPr txBox="1"/>
          <p:nvPr/>
        </p:nvSpPr>
        <p:spPr>
          <a:xfrm>
            <a:off x="675993" y="17151834"/>
            <a:ext cx="6761232" cy="4694776"/>
          </a:xfrm>
          <a:prstGeom prst="rect">
            <a:avLst/>
          </a:prstGeom>
          <a:noFill/>
        </p:spPr>
        <p:txBody>
          <a:bodyPr wrap="square" lIns="77374" tIns="38686" rIns="77374" bIns="38686" rtlCol="0" anchor="t">
            <a:spAutoFit/>
          </a:bodyPr>
          <a:lstStyle>
            <a:defPPr>
              <a:defRPr lang="en-US"/>
            </a:defPPr>
            <a:lvl1pPr>
              <a:defRPr sz="10000"/>
            </a:lvl1pPr>
          </a:lstStyle>
          <a:p>
            <a:pPr algn="r"/>
            <a:r>
              <a:rPr lang="en-GB" dirty="0"/>
              <a:t>Connecting with our feelings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591EEA-CC4C-19EE-9F4B-E7DC1C4F0D16}"/>
              </a:ext>
            </a:extLst>
          </p:cNvPr>
          <p:cNvSpPr txBox="1"/>
          <p:nvPr/>
        </p:nvSpPr>
        <p:spPr>
          <a:xfrm>
            <a:off x="39350194" y="16363528"/>
            <a:ext cx="6865779" cy="634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53" dirty="0"/>
              <a:t>Working </a:t>
            </a:r>
            <a:r>
              <a:rPr lang="en-GB" sz="10000" dirty="0"/>
              <a:t>together</a:t>
            </a:r>
            <a:r>
              <a:rPr lang="en-GB" sz="10153" dirty="0"/>
              <a:t> </a:t>
            </a:r>
          </a:p>
          <a:p>
            <a:r>
              <a:rPr lang="en-GB" sz="10153" dirty="0"/>
              <a:t>and making progress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5EB416-3DFB-32A4-5006-B514E4EC9F7B}"/>
              </a:ext>
            </a:extLst>
          </p:cNvPr>
          <p:cNvSpPr txBox="1"/>
          <p:nvPr/>
        </p:nvSpPr>
        <p:spPr>
          <a:xfrm>
            <a:off x="9222567" y="34003471"/>
            <a:ext cx="95473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0" dirty="0"/>
              <a:t>Communication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2D4A56C-60FE-7CF0-5C67-B028C9B6E0F3}"/>
              </a:ext>
            </a:extLst>
          </p:cNvPr>
          <p:cNvSpPr txBox="1"/>
          <p:nvPr/>
        </p:nvSpPr>
        <p:spPr>
          <a:xfrm>
            <a:off x="23379167" y="3973328"/>
            <a:ext cx="1217074" cy="15238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4000" dirty="0"/>
              <a:t>1</a:t>
            </a:r>
          </a:p>
          <a:p>
            <a:pPr>
              <a:lnSpc>
                <a:spcPct val="250000"/>
              </a:lnSpc>
            </a:pPr>
            <a:r>
              <a:rPr lang="en-GB" sz="4000" dirty="0"/>
              <a:t>2</a:t>
            </a:r>
          </a:p>
          <a:p>
            <a:pPr>
              <a:lnSpc>
                <a:spcPct val="250000"/>
              </a:lnSpc>
            </a:pPr>
            <a:r>
              <a:rPr lang="en-GB" sz="4000" dirty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50000"/>
              </a:lnSpc>
            </a:pPr>
            <a:r>
              <a:rPr lang="en-GB" sz="4000" dirty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50000"/>
              </a:lnSpc>
            </a:pPr>
            <a:r>
              <a:rPr lang="en-GB" sz="4000" dirty="0"/>
              <a:t>5</a:t>
            </a:r>
          </a:p>
          <a:p>
            <a:pPr>
              <a:lnSpc>
                <a:spcPct val="250000"/>
              </a:lnSpc>
            </a:pPr>
            <a:r>
              <a:rPr lang="en-GB" sz="4000" dirty="0"/>
              <a:t>6</a:t>
            </a:r>
          </a:p>
          <a:p>
            <a:pPr>
              <a:lnSpc>
                <a:spcPct val="250000"/>
              </a:lnSpc>
            </a:pPr>
            <a:r>
              <a:rPr lang="en-GB" sz="4000" dirty="0"/>
              <a:t>7</a:t>
            </a:r>
          </a:p>
          <a:p>
            <a:pPr>
              <a:lnSpc>
                <a:spcPct val="250000"/>
              </a:lnSpc>
            </a:pPr>
            <a:r>
              <a:rPr lang="en-GB" sz="4000" dirty="0"/>
              <a:t>8</a:t>
            </a:r>
          </a:p>
          <a:p>
            <a:pPr>
              <a:lnSpc>
                <a:spcPct val="250000"/>
              </a:lnSpc>
            </a:pPr>
            <a:r>
              <a:rPr lang="en-GB" sz="4000" dirty="0"/>
              <a:t>9</a:t>
            </a:r>
          </a:p>
          <a:p>
            <a:pPr>
              <a:lnSpc>
                <a:spcPct val="250000"/>
              </a:lnSpc>
            </a:pPr>
            <a:r>
              <a:rPr lang="en-GB" sz="4000" dirty="0"/>
              <a:t>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0A8D4F-82C4-9BAB-33D2-4DB6E8F688DE}"/>
              </a:ext>
            </a:extLst>
          </p:cNvPr>
          <p:cNvSpPr txBox="1"/>
          <p:nvPr/>
        </p:nvSpPr>
        <p:spPr>
          <a:xfrm>
            <a:off x="29345198" y="33979939"/>
            <a:ext cx="8231739" cy="165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53" dirty="0"/>
              <a:t>Being </a:t>
            </a:r>
            <a:r>
              <a:rPr lang="en-GB" sz="10000" dirty="0"/>
              <a:t>creative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39596B4D-BF27-EEE4-5451-0B38E1364561}"/>
                  </a:ext>
                </a:extLst>
              </p14:cNvPr>
              <p14:cNvContentPartPr/>
              <p14:nvPr/>
            </p14:nvContentPartPr>
            <p14:xfrm>
              <a:off x="23474880" y="19534010"/>
              <a:ext cx="3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39596B4D-BF27-EEE4-5451-0B38E136456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468760" y="19527890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6B29E61C-D494-62C7-C73A-F5DC5BFB2AEE}"/>
                  </a:ext>
                </a:extLst>
              </p14:cNvPr>
              <p14:cNvContentPartPr/>
              <p14:nvPr/>
            </p14:nvContentPartPr>
            <p14:xfrm>
              <a:off x="24898680" y="19555610"/>
              <a:ext cx="360" cy="3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6B29E61C-D494-62C7-C73A-F5DC5BFB2AE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892560" y="19549490"/>
                <a:ext cx="12600" cy="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3257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</TotalTime>
  <Words>24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Ichikowitz, Kerri</dc:creator>
  <cp:lastModifiedBy>Dean, Michael</cp:lastModifiedBy>
  <cp:revision>13</cp:revision>
  <cp:lastPrinted>2024-09-23T15:37:03Z</cp:lastPrinted>
  <dcterms:created xsi:type="dcterms:W3CDTF">2024-06-14T15:23:50Z</dcterms:created>
  <dcterms:modified xsi:type="dcterms:W3CDTF">2024-12-17T12:27:55Z</dcterms:modified>
</cp:coreProperties>
</file>