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42803763" cy="30275213"/>
  <p:notesSz cx="7102475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37"/>
  </p:normalViewPr>
  <p:slideViewPr>
    <p:cSldViewPr snapToGrid="0">
      <p:cViewPr varScale="1">
        <p:scale>
          <a:sx n="27" d="100"/>
          <a:sy n="27" d="100"/>
        </p:scale>
        <p:origin x="128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3T12:41:18.14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3T12:41:19.2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007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43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52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2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>
                    <a:tint val="82000"/>
                  </a:schemeClr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82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82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82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82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82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82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844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32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25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7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52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73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98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17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793BD8B4-30BA-EBA1-2833-5745071C2738}"/>
              </a:ext>
            </a:extLst>
          </p:cNvPr>
          <p:cNvSpPr>
            <a:spLocks noChangeAspect="1"/>
          </p:cNvSpPr>
          <p:nvPr/>
        </p:nvSpPr>
        <p:spPr>
          <a:xfrm>
            <a:off x="9757444" y="3290136"/>
            <a:ext cx="23288875" cy="23288875"/>
          </a:xfrm>
          <a:prstGeom prst="ellipse">
            <a:avLst/>
          </a:prstGeom>
          <a:solidFill>
            <a:schemeClr val="bg1"/>
          </a:solidFill>
          <a:ln w="2286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E820544-C0FB-3028-D57F-ADDC1C928186}"/>
              </a:ext>
            </a:extLst>
          </p:cNvPr>
          <p:cNvSpPr>
            <a:spLocks noChangeAspect="1"/>
          </p:cNvSpPr>
          <p:nvPr/>
        </p:nvSpPr>
        <p:spPr>
          <a:xfrm>
            <a:off x="10921890" y="4454583"/>
            <a:ext cx="20959986" cy="2095998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5A722DE-6F7E-2A31-0048-D434FDCB10EE}"/>
              </a:ext>
            </a:extLst>
          </p:cNvPr>
          <p:cNvSpPr>
            <a:spLocks noChangeAspect="1"/>
          </p:cNvSpPr>
          <p:nvPr/>
        </p:nvSpPr>
        <p:spPr>
          <a:xfrm>
            <a:off x="12086332" y="5619024"/>
            <a:ext cx="18631099" cy="1863109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F9B736A-9CCE-C9CA-292C-E5773784FA6C}"/>
              </a:ext>
            </a:extLst>
          </p:cNvPr>
          <p:cNvSpPr>
            <a:spLocks noChangeAspect="1"/>
          </p:cNvSpPr>
          <p:nvPr/>
        </p:nvSpPr>
        <p:spPr>
          <a:xfrm>
            <a:off x="13250775" y="6783467"/>
            <a:ext cx="16302212" cy="16302212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D1EBE1-15F3-C944-178F-A0BDE6DE1780}"/>
              </a:ext>
            </a:extLst>
          </p:cNvPr>
          <p:cNvSpPr>
            <a:spLocks noChangeAspect="1"/>
          </p:cNvSpPr>
          <p:nvPr/>
        </p:nvSpPr>
        <p:spPr>
          <a:xfrm>
            <a:off x="14415221" y="7947914"/>
            <a:ext cx="13973324" cy="1397332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1CF5E13-DFB4-7478-F1F0-DB686E9FA108}"/>
              </a:ext>
            </a:extLst>
          </p:cNvPr>
          <p:cNvSpPr>
            <a:spLocks noChangeAspect="1"/>
          </p:cNvSpPr>
          <p:nvPr/>
        </p:nvSpPr>
        <p:spPr>
          <a:xfrm>
            <a:off x="15579663" y="9112355"/>
            <a:ext cx="11644437" cy="11644437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7CF0AA-6483-40C5-F7E4-DC2C0BA9A3B2}"/>
              </a:ext>
            </a:extLst>
          </p:cNvPr>
          <p:cNvSpPr>
            <a:spLocks noChangeAspect="1"/>
          </p:cNvSpPr>
          <p:nvPr/>
        </p:nvSpPr>
        <p:spPr>
          <a:xfrm>
            <a:off x="16744106" y="10276798"/>
            <a:ext cx="9315550" cy="93155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330552-6023-B8A5-DA41-125008370733}"/>
              </a:ext>
            </a:extLst>
          </p:cNvPr>
          <p:cNvSpPr>
            <a:spLocks noChangeAspect="1"/>
          </p:cNvSpPr>
          <p:nvPr/>
        </p:nvSpPr>
        <p:spPr>
          <a:xfrm>
            <a:off x="17908553" y="11441245"/>
            <a:ext cx="6986661" cy="698666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C7B9251-D8E8-79C9-28E1-C094830F6D87}"/>
              </a:ext>
            </a:extLst>
          </p:cNvPr>
          <p:cNvSpPr>
            <a:spLocks noChangeAspect="1"/>
          </p:cNvSpPr>
          <p:nvPr/>
        </p:nvSpPr>
        <p:spPr>
          <a:xfrm>
            <a:off x="19072996" y="12605689"/>
            <a:ext cx="4657774" cy="46577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24E7318-3C50-351A-FA9D-2D5568C4695A}"/>
              </a:ext>
            </a:extLst>
          </p:cNvPr>
          <p:cNvSpPr>
            <a:spLocks noChangeAspect="1"/>
          </p:cNvSpPr>
          <p:nvPr/>
        </p:nvSpPr>
        <p:spPr>
          <a:xfrm>
            <a:off x="20237438" y="13770130"/>
            <a:ext cx="2328887" cy="232888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68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3C59A1-9327-7627-8524-1992C885DAAF}"/>
              </a:ext>
            </a:extLst>
          </p:cNvPr>
          <p:cNvCxnSpPr>
            <a:cxnSpLocks/>
          </p:cNvCxnSpPr>
          <p:nvPr/>
        </p:nvCxnSpPr>
        <p:spPr>
          <a:xfrm rot="3600000">
            <a:off x="21401879" y="961249"/>
            <a:ext cx="0" cy="279466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FD36DE-1C97-BFCA-A2DA-B9FAA577263D}"/>
              </a:ext>
            </a:extLst>
          </p:cNvPr>
          <p:cNvCxnSpPr>
            <a:cxnSpLocks/>
          </p:cNvCxnSpPr>
          <p:nvPr/>
        </p:nvCxnSpPr>
        <p:spPr>
          <a:xfrm rot="18000000">
            <a:off x="21401879" y="961248"/>
            <a:ext cx="0" cy="279466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D3F4AFF-5A9B-73DA-6D55-FBB0DF86CD05}"/>
              </a:ext>
            </a:extLst>
          </p:cNvPr>
          <p:cNvCxnSpPr>
            <a:cxnSpLocks/>
          </p:cNvCxnSpPr>
          <p:nvPr/>
        </p:nvCxnSpPr>
        <p:spPr>
          <a:xfrm>
            <a:off x="21378729" y="961248"/>
            <a:ext cx="0" cy="2794665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CB1DFAC-9329-6965-0711-EE3D9B2485DF}"/>
              </a:ext>
            </a:extLst>
          </p:cNvPr>
          <p:cNvSpPr txBox="1"/>
          <p:nvPr/>
        </p:nvSpPr>
        <p:spPr>
          <a:xfrm>
            <a:off x="11013403" y="2658346"/>
            <a:ext cx="6398553" cy="1236206"/>
          </a:xfrm>
          <a:prstGeom prst="rect">
            <a:avLst/>
          </a:prstGeom>
          <a:noFill/>
        </p:spPr>
        <p:txBody>
          <a:bodyPr wrap="square" lIns="59154" tIns="29576" rIns="59154" bIns="29576" rtlCol="0" anchor="t">
            <a:spAutoFit/>
          </a:bodyPr>
          <a:lstStyle/>
          <a:p>
            <a:r>
              <a:rPr lang="en-GB" sz="7645" dirty="0"/>
              <a:t>Empowerment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4FEA0D-0251-E46B-75F7-C50AEE5FD2C4}"/>
              </a:ext>
            </a:extLst>
          </p:cNvPr>
          <p:cNvSpPr txBox="1"/>
          <p:nvPr/>
        </p:nvSpPr>
        <p:spPr>
          <a:xfrm>
            <a:off x="25947305" y="2708303"/>
            <a:ext cx="4770125" cy="1268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645" dirty="0"/>
              <a:t>Socialising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9D8F2F-E0EA-77DD-0FA6-55810D2D32FC}"/>
              </a:ext>
            </a:extLst>
          </p:cNvPr>
          <p:cNvSpPr txBox="1"/>
          <p:nvPr/>
        </p:nvSpPr>
        <p:spPr>
          <a:xfrm>
            <a:off x="4029070" y="13112953"/>
            <a:ext cx="5169110" cy="3589157"/>
          </a:xfrm>
          <a:prstGeom prst="rect">
            <a:avLst/>
          </a:prstGeom>
          <a:noFill/>
        </p:spPr>
        <p:txBody>
          <a:bodyPr wrap="square" lIns="59154" tIns="29576" rIns="59154" bIns="29576" rtlCol="0" anchor="t">
            <a:spAutoFit/>
          </a:bodyPr>
          <a:lstStyle>
            <a:defPPr>
              <a:defRPr lang="en-US"/>
            </a:defPPr>
            <a:lvl1pPr>
              <a:defRPr sz="10000"/>
            </a:lvl1pPr>
          </a:lstStyle>
          <a:p>
            <a:pPr algn="r"/>
            <a:r>
              <a:rPr lang="en-GB" sz="7645" dirty="0"/>
              <a:t>Connecting with our feelings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591EEA-CC4C-19EE-9F4B-E7DC1C4F0D16}"/>
              </a:ext>
            </a:extLst>
          </p:cNvPr>
          <p:cNvSpPr txBox="1"/>
          <p:nvPr/>
        </p:nvSpPr>
        <p:spPr>
          <a:xfrm>
            <a:off x="33596346" y="12510276"/>
            <a:ext cx="5249039" cy="487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762" dirty="0"/>
              <a:t>Working </a:t>
            </a:r>
            <a:r>
              <a:rPr lang="en-GB" sz="7645" dirty="0"/>
              <a:t>together</a:t>
            </a:r>
            <a:r>
              <a:rPr lang="en-GB" sz="7762" dirty="0"/>
              <a:t> </a:t>
            </a:r>
          </a:p>
          <a:p>
            <a:r>
              <a:rPr lang="en-GB" sz="7762" dirty="0"/>
              <a:t>and making progress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5EB416-3DFB-32A4-5006-B514E4EC9F7B}"/>
              </a:ext>
            </a:extLst>
          </p:cNvPr>
          <p:cNvSpPr txBox="1"/>
          <p:nvPr/>
        </p:nvSpPr>
        <p:spPr>
          <a:xfrm>
            <a:off x="10563114" y="25996400"/>
            <a:ext cx="7299136" cy="1268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645" dirty="0"/>
              <a:t>Communication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D4A56C-60FE-7CF0-5C67-B028C9B6E0F3}"/>
              </a:ext>
            </a:extLst>
          </p:cNvPr>
          <p:cNvSpPr txBox="1"/>
          <p:nvPr/>
        </p:nvSpPr>
        <p:spPr>
          <a:xfrm>
            <a:off x="21386145" y="3037696"/>
            <a:ext cx="930480" cy="1167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3058" dirty="0"/>
              <a:t>1</a:t>
            </a:r>
          </a:p>
          <a:p>
            <a:pPr>
              <a:lnSpc>
                <a:spcPct val="250000"/>
              </a:lnSpc>
            </a:pPr>
            <a:r>
              <a:rPr lang="en-GB" sz="3058" dirty="0"/>
              <a:t>2</a:t>
            </a:r>
          </a:p>
          <a:p>
            <a:pPr>
              <a:lnSpc>
                <a:spcPct val="250000"/>
              </a:lnSpc>
            </a:pPr>
            <a:r>
              <a:rPr lang="en-GB" sz="3058" dirty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50000"/>
              </a:lnSpc>
            </a:pPr>
            <a:r>
              <a:rPr lang="en-GB" sz="3058" dirty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50000"/>
              </a:lnSpc>
            </a:pPr>
            <a:r>
              <a:rPr lang="en-GB" sz="3058" dirty="0"/>
              <a:t>5</a:t>
            </a:r>
          </a:p>
          <a:p>
            <a:pPr>
              <a:lnSpc>
                <a:spcPct val="250000"/>
              </a:lnSpc>
            </a:pPr>
            <a:r>
              <a:rPr lang="en-GB" sz="3058" dirty="0"/>
              <a:t>6</a:t>
            </a:r>
          </a:p>
          <a:p>
            <a:pPr>
              <a:lnSpc>
                <a:spcPct val="250000"/>
              </a:lnSpc>
            </a:pPr>
            <a:r>
              <a:rPr lang="en-GB" sz="3058" dirty="0"/>
              <a:t>7</a:t>
            </a:r>
          </a:p>
          <a:p>
            <a:pPr>
              <a:lnSpc>
                <a:spcPct val="250000"/>
              </a:lnSpc>
            </a:pPr>
            <a:r>
              <a:rPr lang="en-GB" sz="3058" dirty="0"/>
              <a:t>8</a:t>
            </a:r>
          </a:p>
          <a:p>
            <a:pPr>
              <a:lnSpc>
                <a:spcPct val="250000"/>
              </a:lnSpc>
            </a:pPr>
            <a:r>
              <a:rPr lang="en-GB" sz="3058" dirty="0"/>
              <a:t>9</a:t>
            </a:r>
          </a:p>
          <a:p>
            <a:pPr>
              <a:lnSpc>
                <a:spcPct val="250000"/>
              </a:lnSpc>
            </a:pPr>
            <a:r>
              <a:rPr lang="en-GB" sz="3058" dirty="0"/>
              <a:t>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0A8D4F-82C4-9BAB-33D2-4DB6E8F688DE}"/>
              </a:ext>
            </a:extLst>
          </p:cNvPr>
          <p:cNvSpPr txBox="1"/>
          <p:nvPr/>
        </p:nvSpPr>
        <p:spPr>
          <a:xfrm>
            <a:off x="25947307" y="25978409"/>
            <a:ext cx="6293345" cy="1286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762" dirty="0"/>
              <a:t>Being </a:t>
            </a:r>
            <a:r>
              <a:rPr lang="en-GB" sz="7645" dirty="0"/>
              <a:t>creative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39596B4D-BF27-EEE4-5451-0B38E1364561}"/>
                  </a:ext>
                </a:extLst>
              </p14:cNvPr>
              <p14:cNvContentPartPr/>
              <p14:nvPr/>
            </p14:nvContentPartPr>
            <p14:xfrm>
              <a:off x="21459320" y="14934179"/>
              <a:ext cx="275" cy="275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39596B4D-BF27-EEE4-5451-0B38E136456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454645" y="14929504"/>
                <a:ext cx="9625" cy="96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6B29E61C-D494-62C7-C73A-F5DC5BFB2AEE}"/>
                  </a:ext>
                </a:extLst>
              </p14:cNvPr>
              <p14:cNvContentPartPr/>
              <p14:nvPr/>
            </p14:nvContentPartPr>
            <p14:xfrm>
              <a:off x="22547846" y="14950693"/>
              <a:ext cx="275" cy="275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6B29E61C-D494-62C7-C73A-F5DC5BFB2AE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543171" y="14946018"/>
                <a:ext cx="9625" cy="962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3257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24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Ichikowitz, Kerri</dc:creator>
  <cp:lastModifiedBy>Dean, Michael</cp:lastModifiedBy>
  <cp:revision>14</cp:revision>
  <cp:lastPrinted>2024-09-23T15:37:03Z</cp:lastPrinted>
  <dcterms:created xsi:type="dcterms:W3CDTF">2024-06-14T15:23:50Z</dcterms:created>
  <dcterms:modified xsi:type="dcterms:W3CDTF">2024-12-17T12:33:29Z</dcterms:modified>
</cp:coreProperties>
</file>